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67" r:id="rId4"/>
    <p:sldId id="272" r:id="rId5"/>
    <p:sldId id="268" r:id="rId6"/>
    <p:sldId id="258" r:id="rId7"/>
    <p:sldId id="266" r:id="rId8"/>
    <p:sldId id="265" r:id="rId9"/>
  </p:sldIdLst>
  <p:sldSz type="screen4x3" cy="6858000" cx="9144000"/>
  <p:notesSz cx="6858000" cy="9144000"/>
  <p:defaultTextStyle>
    <a:defPPr>
      <a:defRPr lang="en-US"/>
    </a:defPPr>
    <a:lvl1pPr algn="l" fontAlgn="base" rtl="0">
      <a:spcBef>
        <a:spcPct val="0"/>
      </a:spcBef>
      <a:spcAft>
        <a:spcPct val="0"/>
      </a:spcAft>
      <a:defRPr kern="1200">
        <a:solidFill>
          <a:schemeClr val="tx1"/>
        </a:solidFill>
        <a:latin typeface="Arial" charset="0"/>
        <a:ea typeface="+mn-ea"/>
        <a:cs typeface="Arial" charset="0"/>
      </a:defRPr>
    </a:lvl1pPr>
    <a:lvl2pPr algn="l" fontAlgn="base" marL="457200" rtl="0">
      <a:spcBef>
        <a:spcPct val="0"/>
      </a:spcBef>
      <a:spcAft>
        <a:spcPct val="0"/>
      </a:spcAft>
      <a:defRPr kern="1200">
        <a:solidFill>
          <a:schemeClr val="tx1"/>
        </a:solidFill>
        <a:latin typeface="Arial" charset="0"/>
        <a:ea typeface="+mn-ea"/>
        <a:cs typeface="Arial" charset="0"/>
      </a:defRPr>
    </a:lvl2pPr>
    <a:lvl3pPr algn="l" fontAlgn="base" marL="914400" rtl="0">
      <a:spcBef>
        <a:spcPct val="0"/>
      </a:spcBef>
      <a:spcAft>
        <a:spcPct val="0"/>
      </a:spcAft>
      <a:defRPr kern="1200">
        <a:solidFill>
          <a:schemeClr val="tx1"/>
        </a:solidFill>
        <a:latin typeface="Arial" charset="0"/>
        <a:ea typeface="+mn-ea"/>
        <a:cs typeface="Arial" charset="0"/>
      </a:defRPr>
    </a:lvl3pPr>
    <a:lvl4pPr algn="l" fontAlgn="base" marL="1371600" rtl="0">
      <a:spcBef>
        <a:spcPct val="0"/>
      </a:spcBef>
      <a:spcAft>
        <a:spcPct val="0"/>
      </a:spcAft>
      <a:defRPr kern="1200">
        <a:solidFill>
          <a:schemeClr val="tx1"/>
        </a:solidFill>
        <a:latin typeface="Arial" charset="0"/>
        <a:ea typeface="+mn-ea"/>
        <a:cs typeface="Arial" charset="0"/>
      </a:defRPr>
    </a:lvl4pPr>
    <a:lvl5pPr algn="l" fontAlgn="base" marL="1828800" rtl="0">
      <a:spcBef>
        <a:spcPct val="0"/>
      </a:spcBef>
      <a:spcAft>
        <a:spcPct val="0"/>
      </a:spcAft>
      <a:defRPr kern="1200">
        <a:solidFill>
          <a:schemeClr val="tx1"/>
        </a:solidFill>
        <a:latin typeface="Arial" charset="0"/>
        <a:ea typeface="+mn-ea"/>
        <a:cs typeface="Arial" charset="0"/>
      </a:defRPr>
    </a:lvl5pPr>
    <a:lvl6pPr algn="l" defTabSz="914400" eaLnBrk="1" hangingPunct="1" latinLnBrk="0" marL="2286000" rtl="0">
      <a:defRPr kern="1200">
        <a:solidFill>
          <a:schemeClr val="tx1"/>
        </a:solidFill>
        <a:latin typeface="Arial" charset="0"/>
        <a:ea typeface="+mn-ea"/>
        <a:cs typeface="Arial" charset="0"/>
      </a:defRPr>
    </a:lvl6pPr>
    <a:lvl7pPr algn="l" defTabSz="914400" eaLnBrk="1" hangingPunct="1" latinLnBrk="0" marL="2743200" rtl="0">
      <a:defRPr kern="1200">
        <a:solidFill>
          <a:schemeClr val="tx1"/>
        </a:solidFill>
        <a:latin typeface="Arial" charset="0"/>
        <a:ea typeface="+mn-ea"/>
        <a:cs typeface="Arial" charset="0"/>
      </a:defRPr>
    </a:lvl7pPr>
    <a:lvl8pPr algn="l" defTabSz="914400" eaLnBrk="1" hangingPunct="1" latinLnBrk="0" marL="3200400" rtl="0">
      <a:defRPr kern="1200">
        <a:solidFill>
          <a:schemeClr val="tx1"/>
        </a:solidFill>
        <a:latin typeface="Arial" charset="0"/>
        <a:ea typeface="+mn-ea"/>
        <a:cs typeface="Arial" charset="0"/>
      </a:defRPr>
    </a:lvl8pPr>
    <a:lvl9pPr algn="l" defTabSz="914400" eaLnBrk="1" hangingPunct="1" latinLnBrk="0" marL="3657600" rtl="0">
      <a:defRPr kern="1200">
        <a:solidFill>
          <a:schemeClr val="tx1"/>
        </a:solidFill>
        <a:latin typeface="Arial" charset="0"/>
        <a:ea typeface="+mn-ea"/>
        <a:cs typeface="Arial"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tableStyles" Target="tableStyle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44" name=""/>
        <p:cNvGrpSpPr/>
        <p:nvPr/>
      </p:nvGrpSpPr>
      <p:grpSpPr>
        <a:xfrm>
          <a:off x="0" y="0"/>
          <a:ext cx="0" cy="0"/>
          <a:chOff x="0" y="0"/>
          <a:chExt cx="0" cy="0"/>
        </a:xfrm>
      </p:grpSpPr>
      <p:sp>
        <p:nvSpPr>
          <p:cNvPr id="1048672" name="Header Placeholder 1"/>
          <p:cNvSpPr>
            <a:spLocks noGrp="1"/>
          </p:cNvSpPr>
          <p:nvPr>
            <p:ph type="hdr" sz="quarter"/>
          </p:nvPr>
        </p:nvSpPr>
        <p:spPr>
          <a:xfrm>
            <a:off x="0" y="0"/>
            <a:ext cx="2971800" cy="457200"/>
          </a:xfrm>
          <a:prstGeom prst="rect"/>
        </p:spPr>
        <p:txBody>
          <a:bodyPr bIns="45720" lIns="91440" rIns="91440" rtlCol="0" tIns="45720" vert="horz"/>
          <a:lstStyle>
            <a:lvl1pPr algn="l" fontAlgn="auto">
              <a:spcBef>
                <a:spcPts val="0"/>
              </a:spcBef>
              <a:spcAft>
                <a:spcPts val="0"/>
              </a:spcAft>
              <a:defRPr sz="1200">
                <a:latin typeface="+mn-lt"/>
                <a:cs typeface="+mn-cs"/>
              </a:defRPr>
            </a:lvl1pPr>
          </a:lstStyle>
          <a:p>
            <a:endParaRPr lang="en-US"/>
          </a:p>
        </p:txBody>
      </p:sp>
      <p:sp>
        <p:nvSpPr>
          <p:cNvPr id="1048673" name="Date Placeholder 2"/>
          <p:cNvSpPr>
            <a:spLocks noGrp="1"/>
          </p:cNvSpPr>
          <p:nvPr>
            <p:ph type="dt" idx="1"/>
          </p:nvPr>
        </p:nvSpPr>
        <p:spPr>
          <a:xfrm>
            <a:off x="3884613" y="0"/>
            <a:ext cx="2971800" cy="457200"/>
          </a:xfrm>
          <a:prstGeom prst="rect"/>
        </p:spPr>
        <p:txBody>
          <a:bodyPr bIns="45720" lIns="91440" rIns="91440" rtlCol="0" tIns="45720" vert="horz"/>
          <a:lstStyle>
            <a:lvl1pPr algn="r" fontAlgn="auto">
              <a:spcBef>
                <a:spcPts val="0"/>
              </a:spcBef>
              <a:spcAft>
                <a:spcPts val="0"/>
              </a:spcAft>
              <a:defRPr sz="1200">
                <a:latin typeface="+mn-lt"/>
                <a:cs typeface="+mn-cs"/>
              </a:defRPr>
            </a:lvl1pPr>
          </a:lstStyle>
          <a:p>
            <a:fld id="{7939C81C-429A-4660-8A08-BAC2095E4459}" type="datetimeFigureOut">
              <a:rPr lang="en-US"/>
              <a:t>5/13/2020</a:t>
            </a:fld>
            <a:endParaRPr lang="en-US"/>
          </a:p>
        </p:txBody>
      </p:sp>
      <p:sp>
        <p:nvSpPr>
          <p:cNvPr id="1048674"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pPr lvl="0"/>
            <a:endParaRPr lang="en-US" noProof="0"/>
          </a:p>
        </p:txBody>
      </p:sp>
      <p:sp>
        <p:nvSpPr>
          <p:cNvPr id="1048675"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6"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fontAlgn="auto">
              <a:spcBef>
                <a:spcPts val="0"/>
              </a:spcBef>
              <a:spcAft>
                <a:spcPts val="0"/>
              </a:spcAft>
              <a:defRPr sz="1200">
                <a:latin typeface="+mn-lt"/>
                <a:cs typeface="+mn-cs"/>
              </a:defRPr>
            </a:lvl1pPr>
          </a:lstStyle>
          <a:p>
            <a:endParaRPr lang="en-US"/>
          </a:p>
        </p:txBody>
      </p:sp>
      <p:sp>
        <p:nvSpPr>
          <p:cNvPr id="1048677"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fontAlgn="auto">
              <a:spcBef>
                <a:spcPts val="0"/>
              </a:spcBef>
              <a:spcAft>
                <a:spcPts val="0"/>
              </a:spcAft>
              <a:defRPr sz="1200">
                <a:latin typeface="+mn-lt"/>
                <a:cs typeface="+mn-cs"/>
              </a:defRPr>
            </a:lvl1pPr>
          </a:lstStyle>
          <a:p>
            <a:fld id="{05DAA0DD-CA63-4319-B945-44A8A8816339}" type="slidenum">
              <a:rPr lang="en-US"/>
              <a:t>‹#›</a:t>
            </a:fld>
            <a:endParaRPr lang="en-US"/>
          </a:p>
        </p:txBody>
      </p:sp>
    </p:spTree>
  </p:cSld>
  <p:clrMap accent1="accent1" accent2="accent2" accent3="accent3" accent4="accent4" accent5="accent5" accent6="accent6" bg1="lt1" bg2="lt2" tx1="dk1" tx2="dk2" hlink="hlink" folHlink="folHlink"/>
  <p:notesStyle>
    <a:lvl1pPr algn="l" eaLnBrk="0" fontAlgn="base" hangingPunct="0" rtl="0">
      <a:spcBef>
        <a:spcPct val="30000"/>
      </a:spcBef>
      <a:spcAft>
        <a:spcPct val="0"/>
      </a:spcAft>
      <a:defRPr sz="1200" kern="1200">
        <a:solidFill>
          <a:schemeClr val="tx1"/>
        </a:solidFill>
        <a:latin typeface="+mn-lt"/>
        <a:ea typeface="+mn-ea"/>
        <a:cs typeface="+mn-cs"/>
      </a:defRPr>
    </a:lvl1pPr>
    <a:lvl2pPr algn="l" eaLnBrk="0" fontAlgn="base" hangingPunct="0" marL="457200" rtl="0">
      <a:spcBef>
        <a:spcPct val="30000"/>
      </a:spcBef>
      <a:spcAft>
        <a:spcPct val="0"/>
      </a:spcAft>
      <a:defRPr sz="1200" kern="1200">
        <a:solidFill>
          <a:schemeClr val="tx1"/>
        </a:solidFill>
        <a:latin typeface="+mn-lt"/>
        <a:ea typeface="+mn-ea"/>
        <a:cs typeface="+mn-cs"/>
      </a:defRPr>
    </a:lvl2pPr>
    <a:lvl3pPr algn="l" eaLnBrk="0" fontAlgn="base" hangingPunct="0" marL="914400" rtl="0">
      <a:spcBef>
        <a:spcPct val="30000"/>
      </a:spcBef>
      <a:spcAft>
        <a:spcPct val="0"/>
      </a:spcAft>
      <a:defRPr sz="1200" kern="1200">
        <a:solidFill>
          <a:schemeClr val="tx1"/>
        </a:solidFill>
        <a:latin typeface="+mn-lt"/>
        <a:ea typeface="+mn-ea"/>
        <a:cs typeface="+mn-cs"/>
      </a:defRPr>
    </a:lvl3pPr>
    <a:lvl4pPr algn="l" eaLnBrk="0" fontAlgn="base" hangingPunct="0" marL="1371600" rtl="0">
      <a:spcBef>
        <a:spcPct val="30000"/>
      </a:spcBef>
      <a:spcAft>
        <a:spcPct val="0"/>
      </a:spcAft>
      <a:defRPr sz="1200" kern="1200">
        <a:solidFill>
          <a:schemeClr val="tx1"/>
        </a:solidFill>
        <a:latin typeface="+mn-lt"/>
        <a:ea typeface="+mn-ea"/>
        <a:cs typeface="+mn-cs"/>
      </a:defRPr>
    </a:lvl4pPr>
    <a:lvl5pPr algn="l" eaLnBrk="0" fontAlgn="base" hangingPunct="0" marL="1828800" rtl="0">
      <a:spcBef>
        <a:spcPct val="30000"/>
      </a:spcBef>
      <a:spcAft>
        <a:spcPct val="0"/>
      </a:spcAft>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30" name=""/>
        <p:cNvGrpSpPr/>
        <p:nvPr/>
      </p:nvGrpSpPr>
      <p:grpSpPr>
        <a:xfrm>
          <a:off x="0" y="0"/>
          <a:ext cx="0" cy="0"/>
          <a:chOff x="0" y="0"/>
          <a:chExt cx="0" cy="0"/>
        </a:xfrm>
      </p:grpSpPr>
      <p:sp>
        <p:nvSpPr>
          <p:cNvPr id="1048601"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02"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03"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grpSp>
        <p:nvGrpSpPr>
          <p:cNvPr id="31" name="Group 1"/>
          <p:cNvGrpSpPr/>
          <p:nvPr/>
        </p:nvGrpSpPr>
        <p:grpSpPr>
          <a:xfrm>
            <a:off x="-3765" y="4953000"/>
            <a:ext cx="9147765" cy="1912088"/>
            <a:chOff x="-3765" y="4832896"/>
            <a:chExt cx="9147765" cy="2032192"/>
          </a:xfrm>
        </p:grpSpPr>
        <p:sp>
          <p:nvSpPr>
            <p:cNvPr id="1048604"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05"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06"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607" name="Date Placeholder 29"/>
          <p:cNvSpPr>
            <a:spLocks noGrp="1"/>
          </p:cNvSpPr>
          <p:nvPr>
            <p:ph type="dt" sz="half" idx="10"/>
          </p:nvPr>
        </p:nvSpPr>
        <p:spPr/>
        <p:txBody>
          <a:bodyPr/>
          <a:lstStyle>
            <a:lvl1pPr>
              <a:defRPr>
                <a:solidFill>
                  <a:srgbClr val="FFFFFF"/>
                </a:solidFill>
              </a:defRPr>
            </a:lvl1pPr>
          </a:lstStyle>
          <a:p>
            <a:fld id="{4A4CAE77-B8B1-49B7-9986-23DC29B73BCB}" type="datetime1">
              <a:rPr lang="en-US" smtClean="0"/>
              <a:t>5/13/2020</a:t>
            </a:fld>
            <a:endParaRPr lang="en-US"/>
          </a:p>
        </p:txBody>
      </p:sp>
      <p:sp>
        <p:nvSpPr>
          <p:cNvPr id="1048608"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Author:RK</a:t>
            </a:r>
            <a:endParaRPr lang="en-US"/>
          </a:p>
        </p:txBody>
      </p:sp>
      <p:sp>
        <p:nvSpPr>
          <p:cNvPr id="1048609" name="Slide Number Placeholder 26"/>
          <p:cNvSpPr>
            <a:spLocks noGrp="1"/>
          </p:cNvSpPr>
          <p:nvPr>
            <p:ph type="sldNum" sz="quarter" idx="12"/>
          </p:nvPr>
        </p:nvSpPr>
        <p:spPr/>
        <p:txBody>
          <a:bodyPr/>
          <a:lstStyle>
            <a:lvl1pPr>
              <a:defRPr>
                <a:solidFill>
                  <a:srgbClr val="FFFFFF"/>
                </a:solidFill>
              </a:defRPr>
            </a:lvl1pPr>
          </a:lstStyle>
          <a:p>
            <a:fld id="{29E3B3A6-35C4-4A4A-A93B-FEA2E3D8346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8" name=""/>
        <p:cNvGrpSpPr/>
        <p:nvPr/>
      </p:nvGrpSpPr>
      <p:grpSpPr>
        <a:xfrm>
          <a:off x="0" y="0"/>
          <a:ext cx="0" cy="0"/>
          <a:chOff x="0" y="0"/>
          <a:chExt cx="0" cy="0"/>
        </a:xfrm>
      </p:grpSpPr>
      <p:sp>
        <p:nvSpPr>
          <p:cNvPr id="1048637" name="Title 1"/>
          <p:cNvSpPr>
            <a:spLocks noGrp="1"/>
          </p:cNvSpPr>
          <p:nvPr>
            <p:ph type="title"/>
          </p:nvPr>
        </p:nvSpPr>
        <p:spPr/>
        <p:txBody>
          <a:bodyPr/>
          <a:p>
            <a:r>
              <a:rPr kumimoji="0" lang="en-US" smtClean="0"/>
              <a:t>Click to edit Master title style</a:t>
            </a:r>
            <a:endParaRPr kumimoji="0" lang="en-US"/>
          </a:p>
        </p:txBody>
      </p:sp>
      <p:sp>
        <p:nvSpPr>
          <p:cNvPr id="1048638" name="Vertical Text Placeholder 2"/>
          <p:cNvSpPr>
            <a:spLocks noGrp="1"/>
          </p:cNvSpPr>
          <p:nvPr>
            <p:ph type="body" orient="vert" idx="1"/>
          </p:nvPr>
        </p:nvSpPr>
        <p:spPr>
          <a:xfrm>
            <a:off x="457200" y="1481329"/>
            <a:ext cx="8229600" cy="438607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39" name="Date Placeholder 3"/>
          <p:cNvSpPr>
            <a:spLocks noGrp="1"/>
          </p:cNvSpPr>
          <p:nvPr>
            <p:ph type="dt" sz="half" idx="10"/>
          </p:nvPr>
        </p:nvSpPr>
        <p:spPr/>
        <p:txBody>
          <a:bodyPr/>
          <a:p>
            <a:fld id="{A60A15E1-6517-4DF2-87C5-84BAA2B375B7}" type="datetime1">
              <a:rPr lang="en-US" smtClean="0"/>
              <a:t>5/13/2020</a:t>
            </a:fld>
            <a:endParaRPr lang="en-US"/>
          </a:p>
        </p:txBody>
      </p:sp>
      <p:sp>
        <p:nvSpPr>
          <p:cNvPr id="1048640" name="Footer Placeholder 4"/>
          <p:cNvSpPr>
            <a:spLocks noGrp="1"/>
          </p:cNvSpPr>
          <p:nvPr>
            <p:ph type="ftr" sz="quarter" idx="11"/>
          </p:nvPr>
        </p:nvSpPr>
        <p:spPr/>
        <p:txBody>
          <a:bodyPr/>
          <a:p>
            <a:r>
              <a:rPr lang="en-US" smtClean="0"/>
              <a:t>Author:RK</a:t>
            </a:r>
            <a:endParaRPr lang="en-US"/>
          </a:p>
        </p:txBody>
      </p:sp>
      <p:sp>
        <p:nvSpPr>
          <p:cNvPr id="1048641" name="Slide Number Placeholder 5"/>
          <p:cNvSpPr>
            <a:spLocks noGrp="1"/>
          </p:cNvSpPr>
          <p:nvPr>
            <p:ph type="sldNum" sz="quarter" idx="12"/>
          </p:nvPr>
        </p:nvSpPr>
        <p:spPr/>
        <p:txBody>
          <a:bodyPr/>
          <a:p>
            <a:fld id="{763F6D62-F023-421D-8A7E-B561A86F0A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6" name=""/>
        <p:cNvGrpSpPr/>
        <p:nvPr/>
      </p:nvGrpSpPr>
      <p:grpSpPr>
        <a:xfrm>
          <a:off x="0" y="0"/>
          <a:ext cx="0" cy="0"/>
          <a:chOff x="0" y="0"/>
          <a:chExt cx="0" cy="0"/>
        </a:xfrm>
      </p:grpSpPr>
      <p:sp>
        <p:nvSpPr>
          <p:cNvPr id="1048621" name="Vertical Title 1"/>
          <p:cNvSpPr>
            <a:spLocks noGrp="1"/>
          </p:cNvSpPr>
          <p:nvPr>
            <p:ph type="title" orient="vert"/>
          </p:nvPr>
        </p:nvSpPr>
        <p:spPr>
          <a:xfrm>
            <a:off x="6844013" y="274640"/>
            <a:ext cx="1777470" cy="5592761"/>
          </a:xfrm>
        </p:spPr>
        <p:txBody>
          <a:bodyPr vert="eaVert"/>
          <a:p>
            <a:r>
              <a:rPr kumimoji="0" lang="en-US" smtClean="0"/>
              <a:t>Click to edit Master title style</a:t>
            </a:r>
            <a:endParaRPr kumimoji="0" lang="en-US"/>
          </a:p>
        </p:txBody>
      </p:sp>
      <p:sp>
        <p:nvSpPr>
          <p:cNvPr id="1048622" name="Vertical Text Placeholder 2"/>
          <p:cNvSpPr>
            <a:spLocks noGrp="1"/>
          </p:cNvSpPr>
          <p:nvPr>
            <p:ph type="body" orient="vert" idx="1"/>
          </p:nvPr>
        </p:nvSpPr>
        <p:spPr>
          <a:xfrm>
            <a:off x="457200" y="274641"/>
            <a:ext cx="6324600" cy="5592760"/>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3" name="Date Placeholder 3"/>
          <p:cNvSpPr>
            <a:spLocks noGrp="1"/>
          </p:cNvSpPr>
          <p:nvPr>
            <p:ph type="dt" sz="half" idx="10"/>
          </p:nvPr>
        </p:nvSpPr>
        <p:spPr/>
        <p:txBody>
          <a:bodyPr/>
          <a:p>
            <a:fld id="{1C1599A8-CEA0-4EA6-AEBF-68186F8EDCBB}" type="datetime1">
              <a:rPr lang="en-US" smtClean="0"/>
              <a:t>5/13/2020</a:t>
            </a:fld>
            <a:endParaRPr lang="en-US"/>
          </a:p>
        </p:txBody>
      </p:sp>
      <p:sp>
        <p:nvSpPr>
          <p:cNvPr id="1048624" name="Footer Placeholder 4"/>
          <p:cNvSpPr>
            <a:spLocks noGrp="1"/>
          </p:cNvSpPr>
          <p:nvPr>
            <p:ph type="ftr" sz="quarter" idx="11"/>
          </p:nvPr>
        </p:nvSpPr>
        <p:spPr/>
        <p:txBody>
          <a:bodyPr/>
          <a:p>
            <a:r>
              <a:rPr lang="en-US" smtClean="0"/>
              <a:t>Author:RK</a:t>
            </a:r>
            <a:endParaRPr lang="en-US"/>
          </a:p>
        </p:txBody>
      </p:sp>
      <p:sp>
        <p:nvSpPr>
          <p:cNvPr id="1048625" name="Slide Number Placeholder 5"/>
          <p:cNvSpPr>
            <a:spLocks noGrp="1"/>
          </p:cNvSpPr>
          <p:nvPr>
            <p:ph type="sldNum" sz="quarter" idx="12"/>
          </p:nvPr>
        </p:nvSpPr>
        <p:spPr/>
        <p:txBody>
          <a:bodyPr/>
          <a:p>
            <a:fld id="{AFFF1EA8-75B9-4BFE-A5B1-639BA1B4E4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3" name=""/>
        <p:cNvGrpSpPr/>
        <p:nvPr/>
      </p:nvGrpSpPr>
      <p:grpSpPr>
        <a:xfrm>
          <a:off x="0" y="0"/>
          <a:ext cx="0" cy="0"/>
          <a:chOff x="0" y="0"/>
          <a:chExt cx="0" cy="0"/>
        </a:xfrm>
      </p:grpSpPr>
      <p:sp>
        <p:nvSpPr>
          <p:cNvPr id="1048584"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85" name="Date Placeholder 3"/>
          <p:cNvSpPr>
            <a:spLocks noGrp="1"/>
          </p:cNvSpPr>
          <p:nvPr>
            <p:ph type="dt" sz="half" idx="10"/>
          </p:nvPr>
        </p:nvSpPr>
        <p:spPr/>
        <p:txBody>
          <a:bodyPr/>
          <a:p>
            <a:fld id="{3A26468A-707D-43B7-A2A2-6F6E66C6416E}" type="datetime1">
              <a:rPr lang="en-US" smtClean="0"/>
              <a:t>5/13/2020</a:t>
            </a:fld>
            <a:endParaRPr lang="en-US"/>
          </a:p>
        </p:txBody>
      </p:sp>
      <p:sp>
        <p:nvSpPr>
          <p:cNvPr id="1048586" name="Footer Placeholder 4"/>
          <p:cNvSpPr>
            <a:spLocks noGrp="1"/>
          </p:cNvSpPr>
          <p:nvPr>
            <p:ph type="ftr" sz="quarter" idx="11"/>
          </p:nvPr>
        </p:nvSpPr>
        <p:spPr/>
        <p:txBody>
          <a:bodyPr/>
          <a:p>
            <a:r>
              <a:rPr lang="en-US" smtClean="0"/>
              <a:t>Author:RK</a:t>
            </a:r>
            <a:endParaRPr lang="en-US"/>
          </a:p>
        </p:txBody>
      </p:sp>
      <p:sp>
        <p:nvSpPr>
          <p:cNvPr id="1048587" name="Slide Number Placeholder 5"/>
          <p:cNvSpPr>
            <a:spLocks noGrp="1"/>
          </p:cNvSpPr>
          <p:nvPr>
            <p:ph type="sldNum" sz="quarter" idx="12"/>
          </p:nvPr>
        </p:nvSpPr>
        <p:spPr/>
        <p:txBody>
          <a:bodyPr/>
          <a:p>
            <a:fld id="{FE88FBAD-9DA8-472F-839A-428AD1F4DEE1}" type="slidenum">
              <a:rPr lang="en-US" smtClean="0"/>
              <a:t>‹#›</a:t>
            </a:fld>
            <a:endParaRPr lang="en-US"/>
          </a:p>
        </p:txBody>
      </p:sp>
      <p:sp>
        <p:nvSpPr>
          <p:cNvPr id="1048588" name="Title 6"/>
          <p:cNvSpPr>
            <a:spLocks noGrp="1"/>
          </p:cNvSpPr>
          <p:nvPr>
            <p:ph type="title"/>
          </p:nvPr>
        </p:nvSpPr>
        <p:spPr/>
        <p:txBody>
          <a:bodyPr rtlCol="0"/>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39" name=""/>
        <p:cNvGrpSpPr/>
        <p:nvPr/>
      </p:nvGrpSpPr>
      <p:grpSpPr>
        <a:xfrm>
          <a:off x="0" y="0"/>
          <a:ext cx="0" cy="0"/>
          <a:chOff x="0" y="0"/>
          <a:chExt cx="0" cy="0"/>
        </a:xfrm>
      </p:grpSpPr>
      <p:sp>
        <p:nvSpPr>
          <p:cNvPr id="1048642"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43"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44" name="Date Placeholder 3"/>
          <p:cNvSpPr>
            <a:spLocks noGrp="1"/>
          </p:cNvSpPr>
          <p:nvPr>
            <p:ph type="dt" sz="half" idx="10"/>
          </p:nvPr>
        </p:nvSpPr>
        <p:spPr/>
        <p:txBody>
          <a:bodyPr/>
          <a:p>
            <a:fld id="{86442F78-5EBF-4453-A097-83F2C8DFCA84}" type="datetime1">
              <a:rPr lang="en-US" smtClean="0"/>
              <a:t>5/13/2020</a:t>
            </a:fld>
            <a:endParaRPr lang="en-US"/>
          </a:p>
        </p:txBody>
      </p:sp>
      <p:sp>
        <p:nvSpPr>
          <p:cNvPr id="1048645" name="Footer Placeholder 4"/>
          <p:cNvSpPr>
            <a:spLocks noGrp="1"/>
          </p:cNvSpPr>
          <p:nvPr>
            <p:ph type="ftr" sz="quarter" idx="11"/>
          </p:nvPr>
        </p:nvSpPr>
        <p:spPr/>
        <p:txBody>
          <a:bodyPr/>
          <a:p>
            <a:r>
              <a:rPr lang="en-US" smtClean="0"/>
              <a:t>Author:RK</a:t>
            </a:r>
            <a:endParaRPr lang="en-US"/>
          </a:p>
        </p:txBody>
      </p:sp>
      <p:sp>
        <p:nvSpPr>
          <p:cNvPr id="1048646" name="Slide Number Placeholder 5"/>
          <p:cNvSpPr>
            <a:spLocks noGrp="1"/>
          </p:cNvSpPr>
          <p:nvPr>
            <p:ph type="sldNum" sz="quarter" idx="12"/>
          </p:nvPr>
        </p:nvSpPr>
        <p:spPr/>
        <p:txBody>
          <a:bodyPr/>
          <a:p>
            <a:fld id="{30ECD9A4-5F66-4780-BB8E-330017FFA7D2}" type="slidenum">
              <a:rPr lang="en-US" smtClean="0"/>
              <a:t>‹#›</a:t>
            </a:fld>
            <a:endParaRPr lang="en-US"/>
          </a:p>
        </p:txBody>
      </p:sp>
      <p:sp>
        <p:nvSpPr>
          <p:cNvPr id="104864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4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40" name=""/>
        <p:cNvGrpSpPr/>
        <p:nvPr/>
      </p:nvGrpSpPr>
      <p:grpSpPr>
        <a:xfrm>
          <a:off x="0" y="0"/>
          <a:ext cx="0" cy="0"/>
          <a:chOff x="0" y="0"/>
          <a:chExt cx="0" cy="0"/>
        </a:xfrm>
      </p:grpSpPr>
      <p:sp>
        <p:nvSpPr>
          <p:cNvPr id="1048649"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0"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1" name="Date Placeholder 4"/>
          <p:cNvSpPr>
            <a:spLocks noGrp="1"/>
          </p:cNvSpPr>
          <p:nvPr>
            <p:ph type="dt" sz="half" idx="10"/>
          </p:nvPr>
        </p:nvSpPr>
        <p:spPr/>
        <p:txBody>
          <a:bodyPr/>
          <a:p>
            <a:fld id="{E7E1BEA8-81AC-4EAA-9B8B-C356D39A598C}" type="datetime1">
              <a:rPr lang="en-US" smtClean="0"/>
              <a:t>5/13/2020</a:t>
            </a:fld>
            <a:endParaRPr lang="en-US"/>
          </a:p>
        </p:txBody>
      </p:sp>
      <p:sp>
        <p:nvSpPr>
          <p:cNvPr id="1048652" name="Footer Placeholder 5"/>
          <p:cNvSpPr>
            <a:spLocks noGrp="1"/>
          </p:cNvSpPr>
          <p:nvPr>
            <p:ph type="ftr" sz="quarter" idx="11"/>
          </p:nvPr>
        </p:nvSpPr>
        <p:spPr/>
        <p:txBody>
          <a:bodyPr/>
          <a:p>
            <a:r>
              <a:rPr lang="en-US" smtClean="0"/>
              <a:t>Author:RK</a:t>
            </a:r>
            <a:endParaRPr lang="en-US"/>
          </a:p>
        </p:txBody>
      </p:sp>
      <p:sp>
        <p:nvSpPr>
          <p:cNvPr id="1048653" name="Slide Number Placeholder 6"/>
          <p:cNvSpPr>
            <a:spLocks noGrp="1"/>
          </p:cNvSpPr>
          <p:nvPr>
            <p:ph type="sldNum" sz="quarter" idx="12"/>
          </p:nvPr>
        </p:nvSpPr>
        <p:spPr/>
        <p:txBody>
          <a:bodyPr/>
          <a:p>
            <a:fld id="{51FE8A84-AF12-4731-A1E2-EE3C3AE8E11C}" type="slidenum">
              <a:rPr lang="en-US" smtClean="0"/>
              <a:t>‹#›</a:t>
            </a:fld>
            <a:endParaRPr lang="en-US"/>
          </a:p>
        </p:txBody>
      </p:sp>
      <p:sp>
        <p:nvSpPr>
          <p:cNvPr id="1048654" name="Title 7"/>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41" name=""/>
        <p:cNvGrpSpPr/>
        <p:nvPr/>
      </p:nvGrpSpPr>
      <p:grpSpPr>
        <a:xfrm>
          <a:off x="0" y="0"/>
          <a:ext cx="0" cy="0"/>
          <a:chOff x="0" y="0"/>
          <a:chExt cx="0" cy="0"/>
        </a:xfrm>
      </p:grpSpPr>
      <p:sp>
        <p:nvSpPr>
          <p:cNvPr id="1048655"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8656"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normAutofit fontScale="95833" lnSpcReduction="20000"/>
          </a:bodyPr>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57"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normAutofit fontScale="95833" lnSpcReduction="20000"/>
          </a:bodyPr>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58"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9"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0" name="Date Placeholder 6"/>
          <p:cNvSpPr>
            <a:spLocks noGrp="1"/>
          </p:cNvSpPr>
          <p:nvPr>
            <p:ph type="dt" sz="half" idx="10"/>
          </p:nvPr>
        </p:nvSpPr>
        <p:spPr/>
        <p:txBody>
          <a:bodyPr/>
          <a:p>
            <a:fld id="{0F274DF4-1E11-4BE5-94EE-68DC7FD66A04}" type="datetime1">
              <a:rPr lang="en-US" smtClean="0"/>
              <a:t>5/13/2020</a:t>
            </a:fld>
            <a:endParaRPr lang="en-US"/>
          </a:p>
        </p:txBody>
      </p:sp>
      <p:sp>
        <p:nvSpPr>
          <p:cNvPr id="1048661" name="Footer Placeholder 7"/>
          <p:cNvSpPr>
            <a:spLocks noGrp="1"/>
          </p:cNvSpPr>
          <p:nvPr>
            <p:ph type="ftr" sz="quarter" idx="11"/>
          </p:nvPr>
        </p:nvSpPr>
        <p:spPr/>
        <p:txBody>
          <a:bodyPr/>
          <a:p>
            <a:r>
              <a:rPr lang="en-US" smtClean="0"/>
              <a:t>Author:RK</a:t>
            </a:r>
            <a:endParaRPr lang="en-US"/>
          </a:p>
        </p:txBody>
      </p:sp>
      <p:sp>
        <p:nvSpPr>
          <p:cNvPr id="1048662" name="Slide Number Placeholder 8"/>
          <p:cNvSpPr>
            <a:spLocks noGrp="1"/>
          </p:cNvSpPr>
          <p:nvPr>
            <p:ph type="sldNum" sz="quarter" idx="12"/>
          </p:nvPr>
        </p:nvSpPr>
        <p:spPr/>
        <p:txBody>
          <a:bodyPr/>
          <a:p>
            <a:fld id="{7E74873D-DF26-421D-BB7D-2443FD85D712}" type="slidenum">
              <a:rPr lang="en-US" smtClean="0"/>
              <a:t>‹#›</a:t>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35" name=""/>
        <p:cNvGrpSpPr/>
        <p:nvPr/>
      </p:nvGrpSpPr>
      <p:grpSpPr>
        <a:xfrm>
          <a:off x="0" y="0"/>
          <a:ext cx="0" cy="0"/>
          <a:chOff x="0" y="0"/>
          <a:chExt cx="0" cy="0"/>
        </a:xfrm>
      </p:grpSpPr>
      <p:sp>
        <p:nvSpPr>
          <p:cNvPr id="1048617" name="Date Placeholder 2"/>
          <p:cNvSpPr>
            <a:spLocks noGrp="1"/>
          </p:cNvSpPr>
          <p:nvPr>
            <p:ph type="dt" sz="half" idx="10"/>
          </p:nvPr>
        </p:nvSpPr>
        <p:spPr/>
        <p:txBody>
          <a:bodyPr/>
          <a:p>
            <a:fld id="{95305D4A-26BC-4003-A6BB-1FE483E62D74}" type="datetime1">
              <a:rPr lang="en-US" smtClean="0"/>
              <a:t>5/13/2020</a:t>
            </a:fld>
            <a:endParaRPr lang="en-US"/>
          </a:p>
        </p:txBody>
      </p:sp>
      <p:sp>
        <p:nvSpPr>
          <p:cNvPr id="1048618" name="Footer Placeholder 3"/>
          <p:cNvSpPr>
            <a:spLocks noGrp="1"/>
          </p:cNvSpPr>
          <p:nvPr>
            <p:ph type="ftr" sz="quarter" idx="11"/>
          </p:nvPr>
        </p:nvSpPr>
        <p:spPr/>
        <p:txBody>
          <a:bodyPr/>
          <a:p>
            <a:r>
              <a:rPr lang="en-US" smtClean="0"/>
              <a:t>Author:RK</a:t>
            </a:r>
            <a:endParaRPr lang="en-US"/>
          </a:p>
        </p:txBody>
      </p:sp>
      <p:sp>
        <p:nvSpPr>
          <p:cNvPr id="1048619" name="Slide Number Placeholder 4"/>
          <p:cNvSpPr>
            <a:spLocks noGrp="1"/>
          </p:cNvSpPr>
          <p:nvPr>
            <p:ph type="sldNum" sz="quarter" idx="12"/>
          </p:nvPr>
        </p:nvSpPr>
        <p:spPr/>
        <p:txBody>
          <a:bodyPr/>
          <a:p>
            <a:fld id="{1FF23CE0-A7BA-44DD-B5DD-50C48A27FB95}" type="slidenum">
              <a:rPr lang="en-US" smtClean="0"/>
              <a:t>‹#›</a:t>
            </a:fld>
            <a:endParaRPr lang="en-US"/>
          </a:p>
        </p:txBody>
      </p:sp>
      <p:sp>
        <p:nvSpPr>
          <p:cNvPr id="1048620" name="Title 5"/>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2" name=""/>
        <p:cNvGrpSpPr/>
        <p:nvPr/>
      </p:nvGrpSpPr>
      <p:grpSpPr>
        <a:xfrm>
          <a:off x="0" y="0"/>
          <a:ext cx="0" cy="0"/>
          <a:chOff x="0" y="0"/>
          <a:chExt cx="0" cy="0"/>
        </a:xfrm>
      </p:grpSpPr>
      <p:sp>
        <p:nvSpPr>
          <p:cNvPr id="1048663" name="Date Placeholder 1"/>
          <p:cNvSpPr>
            <a:spLocks noGrp="1"/>
          </p:cNvSpPr>
          <p:nvPr>
            <p:ph type="dt" sz="half" idx="10"/>
          </p:nvPr>
        </p:nvSpPr>
        <p:spPr/>
        <p:txBody>
          <a:bodyPr/>
          <a:p>
            <a:fld id="{217256AB-E1A6-415D-9F21-A517C3C15B98}" type="datetime1">
              <a:rPr lang="en-US" smtClean="0"/>
              <a:t>5/13/2020</a:t>
            </a:fld>
            <a:endParaRPr lang="en-US"/>
          </a:p>
        </p:txBody>
      </p:sp>
      <p:sp>
        <p:nvSpPr>
          <p:cNvPr id="1048664" name="Footer Placeholder 2"/>
          <p:cNvSpPr>
            <a:spLocks noGrp="1"/>
          </p:cNvSpPr>
          <p:nvPr>
            <p:ph type="ftr" sz="quarter" idx="11"/>
          </p:nvPr>
        </p:nvSpPr>
        <p:spPr/>
        <p:txBody>
          <a:bodyPr/>
          <a:p>
            <a:r>
              <a:rPr lang="en-US" smtClean="0"/>
              <a:t>Author:RK</a:t>
            </a:r>
            <a:endParaRPr lang="en-US"/>
          </a:p>
        </p:txBody>
      </p:sp>
      <p:sp>
        <p:nvSpPr>
          <p:cNvPr id="1048665" name="Slide Number Placeholder 3"/>
          <p:cNvSpPr>
            <a:spLocks noGrp="1"/>
          </p:cNvSpPr>
          <p:nvPr>
            <p:ph type="sldNum" sz="quarter" idx="12"/>
          </p:nvPr>
        </p:nvSpPr>
        <p:spPr/>
        <p:txBody>
          <a:bodyPr/>
          <a:p>
            <a:fld id="{331C3804-7DB4-49F8-98C7-D17834D2E2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43" name=""/>
        <p:cNvGrpSpPr/>
        <p:nvPr/>
      </p:nvGrpSpPr>
      <p:grpSpPr>
        <a:xfrm>
          <a:off x="0" y="0"/>
          <a:ext cx="0" cy="0"/>
          <a:chOff x="0" y="0"/>
          <a:chExt cx="0" cy="0"/>
        </a:xfrm>
      </p:grpSpPr>
      <p:sp>
        <p:nvSpPr>
          <p:cNvPr id="1048666"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smtClean="0"/>
              <a:t>Click to edit Master title style</a:t>
            </a:r>
            <a:endParaRPr kumimoji="0" lang="en-US"/>
          </a:p>
        </p:txBody>
      </p:sp>
      <p:sp>
        <p:nvSpPr>
          <p:cNvPr id="1048667"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68"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9" name="Date Placeholder 4"/>
          <p:cNvSpPr>
            <a:spLocks noGrp="1"/>
          </p:cNvSpPr>
          <p:nvPr>
            <p:ph type="dt" sz="half" idx="10"/>
          </p:nvPr>
        </p:nvSpPr>
        <p:spPr>
          <a:xfrm>
            <a:off x="6727032" y="6407944"/>
            <a:ext cx="1920240" cy="365760"/>
          </a:xfrm>
        </p:spPr>
        <p:txBody>
          <a:bodyPr/>
          <a:p>
            <a:fld id="{A526942A-22AA-43F1-BB1B-25EDD8605733}" type="datetime1">
              <a:rPr lang="en-US" smtClean="0"/>
              <a:t>5/13/2020</a:t>
            </a:fld>
            <a:endParaRPr lang="en-US"/>
          </a:p>
        </p:txBody>
      </p:sp>
      <p:sp>
        <p:nvSpPr>
          <p:cNvPr id="1048670" name="Footer Placeholder 5"/>
          <p:cNvSpPr>
            <a:spLocks noGrp="1"/>
          </p:cNvSpPr>
          <p:nvPr>
            <p:ph type="ftr" sz="quarter" idx="11"/>
          </p:nvPr>
        </p:nvSpPr>
        <p:spPr/>
        <p:txBody>
          <a:bodyPr/>
          <a:p>
            <a:r>
              <a:rPr lang="en-US" smtClean="0"/>
              <a:t>Author:RK</a:t>
            </a:r>
            <a:endParaRPr lang="en-US"/>
          </a:p>
        </p:txBody>
      </p:sp>
      <p:sp>
        <p:nvSpPr>
          <p:cNvPr id="1048671" name="Slide Number Placeholder 6"/>
          <p:cNvSpPr>
            <a:spLocks noGrp="1"/>
          </p:cNvSpPr>
          <p:nvPr>
            <p:ph type="sldNum" sz="quarter" idx="12"/>
          </p:nvPr>
        </p:nvSpPr>
        <p:spPr/>
        <p:txBody>
          <a:bodyPr/>
          <a:p>
            <a:fld id="{5C23F445-A553-4D3F-BF04-A18E2120CA02}" type="slidenum">
              <a:rPr lang="en-US" smtClean="0"/>
              <a:t>‹#›</a:t>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37" name=""/>
        <p:cNvGrpSpPr/>
        <p:nvPr/>
      </p:nvGrpSpPr>
      <p:grpSpPr>
        <a:xfrm>
          <a:off x="0" y="0"/>
          <a:ext cx="0" cy="0"/>
          <a:chOff x="0" y="0"/>
          <a:chExt cx="0" cy="0"/>
        </a:xfrm>
      </p:grpSpPr>
      <p:sp>
        <p:nvSpPr>
          <p:cNvPr id="1048626"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27"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smtClean="0"/>
              <a:t>Click icon to add picture</a:t>
            </a:r>
            <a:endParaRPr dirty="0" kumimoji="0" lang="en-US"/>
          </a:p>
        </p:txBody>
      </p:sp>
      <p:sp>
        <p:nvSpPr>
          <p:cNvPr id="1048628" name="Date Placeholder 4"/>
          <p:cNvSpPr>
            <a:spLocks noGrp="1"/>
          </p:cNvSpPr>
          <p:nvPr>
            <p:ph type="dt" sz="half" idx="10"/>
          </p:nvPr>
        </p:nvSpPr>
        <p:spPr/>
        <p:txBody>
          <a:bodyPr/>
          <a:lstStyle>
            <a:lvl1pPr>
              <a:defRPr>
                <a:solidFill>
                  <a:schemeClr val="tx1"/>
                </a:solidFill>
              </a:defRPr>
            </a:lvl1pPr>
          </a:lstStyle>
          <a:p>
            <a:fld id="{44528B13-61B8-4B34-AE66-FAA20D62E9E3}" type="datetime1">
              <a:rPr lang="en-US" smtClean="0"/>
              <a:t>5/13/2020</a:t>
            </a:fld>
            <a:endParaRPr lang="en-US"/>
          </a:p>
        </p:txBody>
      </p:sp>
      <p:sp>
        <p:nvSpPr>
          <p:cNvPr id="1048629"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Author:RK</a:t>
            </a:r>
            <a:endParaRPr lang="en-US"/>
          </a:p>
        </p:txBody>
      </p:sp>
      <p:sp>
        <p:nvSpPr>
          <p:cNvPr id="1048630" name="Slide Number Placeholder 6"/>
          <p:cNvSpPr>
            <a:spLocks noGrp="1"/>
          </p:cNvSpPr>
          <p:nvPr>
            <p:ph type="sldNum" sz="quarter" idx="12"/>
          </p:nvPr>
        </p:nvSpPr>
        <p:spPr/>
        <p:txBody>
          <a:bodyPr/>
          <a:lstStyle>
            <a:lvl1pPr>
              <a:defRPr>
                <a:solidFill>
                  <a:schemeClr val="tx1"/>
                </a:solidFill>
              </a:defRPr>
            </a:lvl1pPr>
          </a:lstStyle>
          <a:p>
            <a:fld id="{5F7CE51B-D314-4748-A7FB-C6BBF3CC08C9}" type="slidenum">
              <a:rPr lang="en-US" smtClean="0"/>
              <a:t>‹#›</a:t>
            </a:fld>
            <a:endParaRPr lang="en-US"/>
          </a:p>
        </p:txBody>
      </p:sp>
      <p:sp>
        <p:nvSpPr>
          <p:cNvPr id="1048631"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smtClean="0"/>
              <a:t>Click to edit Master title style</a:t>
            </a:r>
            <a:endParaRPr kumimoji="0" lang="en-US"/>
          </a:p>
        </p:txBody>
      </p:sp>
      <p:sp>
        <p:nvSpPr>
          <p:cNvPr id="1048632"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33"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34" name="Right Triangle 9"/>
          <p:cNvSpPr/>
          <p:nvPr/>
        </p:nvSpPr>
        <p:spPr bwMode="auto">
          <a:xfrm>
            <a:off x="-6042" y="5791253"/>
            <a:ext cx="3402314" cy="1080868"/>
          </a:xfrm>
          <a:prstGeom prst="rtTriangle"/>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635"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36"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smtClean="0"/>
              <a:t>Click to edit Master title style</a:t>
            </a:r>
            <a:endParaRPr kumimoji="0" lang="en-US"/>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DA77A13B-D29E-4A31-9A3D-BDF778EEE264}" type="datetime1">
              <a:rPr lang="en-US" smtClean="0"/>
              <a:t>5/13/2020</a:t>
            </a:fld>
            <a:endParaRPr dirty="0" lang="en-US"/>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r>
              <a:rPr lang="en-US" smtClean="0"/>
              <a:t>Author:RK</a:t>
            </a:r>
            <a:endParaRPr dirty="0" lang="en-US"/>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1C30FFA0-8383-48F0-ABBC-CA0378A05A10}"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1" ftr="1" hdr="0" sldNum="1"/>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10" name="Title 5"/>
          <p:cNvSpPr>
            <a:spLocks noGrp="1"/>
          </p:cNvSpPr>
          <p:nvPr>
            <p:ph type="ctrTitle"/>
          </p:nvPr>
        </p:nvSpPr>
        <p:spPr>
          <a:xfrm>
            <a:off x="304800" y="838200"/>
            <a:ext cx="8458200" cy="1981200"/>
          </a:xfrm>
        </p:spPr>
        <p:txBody>
          <a:bodyPr>
            <a:noAutofit/>
          </a:bodyPr>
          <a:p>
            <a:pPr algn="ctr"/>
            <a:r>
              <a:rPr b="1" dirty="0" sz="2600" lang="en-US" u="sng" smtClean="0">
                <a:solidFill>
                  <a:srgbClr val="FF0000"/>
                </a:solidFill>
              </a:rPr>
              <a:t>WELCOME</a:t>
            </a:r>
            <a:r>
              <a:rPr dirty="0" sz="2600" lang="en-US" smtClean="0">
                <a:solidFill>
                  <a:srgbClr val="FF0000"/>
                </a:solidFill>
              </a:rPr>
              <a:t/>
            </a:r>
            <a:br>
              <a:rPr dirty="0" sz="2600" lang="en-US" smtClean="0">
                <a:solidFill>
                  <a:srgbClr val="FF0000"/>
                </a:solidFill>
              </a:rPr>
            </a:br>
            <a:r>
              <a:rPr b="1" dirty="0" sz="2600" lang="en-US" smtClean="0">
                <a:solidFill>
                  <a:schemeClr val="tx1"/>
                </a:solidFill>
              </a:rPr>
              <a:t>Class: </a:t>
            </a:r>
            <a:r>
              <a:rPr b="1" dirty="0" sz="2600" lang="en-US" err="1" smtClean="0">
                <a:solidFill>
                  <a:schemeClr val="tx1"/>
                </a:solidFill>
              </a:rPr>
              <a:t>B.Com</a:t>
            </a:r>
            <a:r>
              <a:rPr b="1" dirty="0" sz="2600" lang="en-US" smtClean="0">
                <a:solidFill>
                  <a:schemeClr val="tx1"/>
                </a:solidFill>
              </a:rPr>
              <a:t> – Part-1 </a:t>
            </a:r>
            <a:br>
              <a:rPr b="1" dirty="0" sz="2600" lang="en-US" smtClean="0">
                <a:solidFill>
                  <a:schemeClr val="tx1"/>
                </a:solidFill>
              </a:rPr>
            </a:br>
            <a:r>
              <a:rPr b="1" dirty="0" sz="2600" lang="en-US" smtClean="0">
                <a:solidFill>
                  <a:schemeClr val="tx1"/>
                </a:solidFill>
              </a:rPr>
              <a:t>Subject: Financ</a:t>
            </a:r>
            <a:r>
              <a:rPr b="1" dirty="0" sz="2600" lang="en-US" smtClean="0">
                <a:solidFill>
                  <a:schemeClr val="tx1"/>
                </a:solidFill>
              </a:rPr>
              <a:t>ial Accounting</a:t>
            </a:r>
            <a:r>
              <a:rPr dirty="0" sz="2600" lang="en-US" smtClean="0"/>
              <a:t/>
            </a:r>
            <a:br>
              <a:rPr dirty="0" sz="2600" lang="en-US" smtClean="0"/>
            </a:br>
            <a:r>
              <a:rPr b="1" dirty="0" sz="2400" lang="en-US" smtClean="0">
                <a:solidFill>
                  <a:srgbClr val="FF0000"/>
                </a:solidFill>
              </a:rPr>
              <a:t>Topic:</a:t>
            </a:r>
            <a:r>
              <a:rPr altLang="en-IN" b="1" dirty="0" sz="2400" lang="en-US" smtClean="0">
                <a:solidFill>
                  <a:srgbClr val="FF0000"/>
                </a:solidFill>
              </a:rPr>
              <a:t> </a:t>
            </a:r>
            <a:r>
              <a:rPr altLang="en-IN" b="1" dirty="0" sz="2400" lang="en-US" smtClean="0">
                <a:solidFill>
                  <a:srgbClr val="FF0000"/>
                </a:solidFill>
              </a:rPr>
              <a:t>A</a:t>
            </a:r>
            <a:r>
              <a:rPr altLang="en-IN" b="1" dirty="0" sz="2400" lang="en-US" smtClean="0">
                <a:solidFill>
                  <a:srgbClr val="FF0000"/>
                </a:solidFill>
              </a:rPr>
              <a:t>c</a:t>
            </a:r>
            <a:r>
              <a:rPr altLang="en-IN" b="1" dirty="0" sz="2400" lang="en-US" smtClean="0">
                <a:solidFill>
                  <a:srgbClr val="FF0000"/>
                </a:solidFill>
              </a:rPr>
              <a:t>c</a:t>
            </a:r>
            <a:r>
              <a:rPr altLang="en-IN" b="1" dirty="0" sz="2400" lang="en-US" smtClean="0">
                <a:solidFill>
                  <a:srgbClr val="FF0000"/>
                </a:solidFill>
              </a:rPr>
              <a:t>o</a:t>
            </a:r>
            <a:r>
              <a:rPr altLang="en-IN" b="1" dirty="0" sz="2400" lang="en-US" smtClean="0">
                <a:solidFill>
                  <a:srgbClr val="FF0000"/>
                </a:solidFill>
              </a:rPr>
              <a:t>u</a:t>
            </a:r>
            <a:r>
              <a:rPr altLang="en-IN" b="1" dirty="0" sz="2400" lang="en-US" smtClean="0">
                <a:solidFill>
                  <a:srgbClr val="FF0000"/>
                </a:solidFill>
              </a:rPr>
              <a:t>n</a:t>
            </a:r>
            <a:r>
              <a:rPr altLang="en-IN" b="1" dirty="0" sz="2400" lang="en-US" smtClean="0">
                <a:solidFill>
                  <a:srgbClr val="FF0000"/>
                </a:solidFill>
              </a:rPr>
              <a:t>t</a:t>
            </a:r>
            <a:r>
              <a:rPr altLang="en-IN" b="1" dirty="0" sz="2400" lang="en-US" smtClean="0">
                <a:solidFill>
                  <a:srgbClr val="FF0000"/>
                </a:solidFill>
              </a:rPr>
              <a:t>i</a:t>
            </a:r>
            <a:r>
              <a:rPr altLang="en-IN" b="1" dirty="0" sz="2400" lang="en-US" smtClean="0">
                <a:solidFill>
                  <a:srgbClr val="FF0000"/>
                </a:solidFill>
              </a:rPr>
              <a:t>n</a:t>
            </a:r>
            <a:r>
              <a:rPr altLang="en-IN" b="1" dirty="0" sz="2400" lang="en-US" smtClean="0">
                <a:solidFill>
                  <a:srgbClr val="FF0000"/>
                </a:solidFill>
              </a:rPr>
              <a:t>g</a:t>
            </a:r>
            <a:r>
              <a:rPr altLang="en-IN" b="1" dirty="0" sz="2400" lang="en-US" smtClean="0">
                <a:solidFill>
                  <a:srgbClr val="FF0000"/>
                </a:solidFill>
              </a:rPr>
              <a:t> </a:t>
            </a:r>
            <a:r>
              <a:rPr altLang="en-IN" b="1" dirty="0" sz="2400" lang="en-US" smtClean="0">
                <a:solidFill>
                  <a:srgbClr val="FF0000"/>
                </a:solidFill>
              </a:rPr>
              <a:t>T</a:t>
            </a:r>
            <a:r>
              <a:rPr altLang="en-IN" b="1" dirty="0" sz="2400" lang="en-US" smtClean="0">
                <a:solidFill>
                  <a:srgbClr val="FF0000"/>
                </a:solidFill>
              </a:rPr>
              <a:t>r</a:t>
            </a:r>
            <a:r>
              <a:rPr altLang="en-IN" b="1" dirty="0" sz="2400" lang="en-US" smtClean="0">
                <a:solidFill>
                  <a:srgbClr val="FF0000"/>
                </a:solidFill>
              </a:rPr>
              <a:t>e</a:t>
            </a:r>
            <a:r>
              <a:rPr altLang="en-IN" b="1" dirty="0" sz="2400" lang="en-US" smtClean="0">
                <a:solidFill>
                  <a:srgbClr val="FF0000"/>
                </a:solidFill>
              </a:rPr>
              <a:t>a</a:t>
            </a:r>
            <a:r>
              <a:rPr altLang="en-IN" b="1" dirty="0" sz="2400" lang="en-US" smtClean="0">
                <a:solidFill>
                  <a:srgbClr val="FF0000"/>
                </a:solidFill>
              </a:rPr>
              <a:t>t</a:t>
            </a:r>
            <a:r>
              <a:rPr altLang="en-IN" b="1" dirty="0" sz="2400" lang="en-US" smtClean="0">
                <a:solidFill>
                  <a:srgbClr val="FF0000"/>
                </a:solidFill>
              </a:rPr>
              <a:t>m</a:t>
            </a:r>
            <a:r>
              <a:rPr altLang="en-IN" b="1" dirty="0" sz="2400" lang="en-US" smtClean="0">
                <a:solidFill>
                  <a:srgbClr val="FF0000"/>
                </a:solidFill>
              </a:rPr>
              <a:t>e</a:t>
            </a:r>
            <a:r>
              <a:rPr altLang="en-IN" b="1" dirty="0" sz="2400" lang="en-US" smtClean="0">
                <a:solidFill>
                  <a:srgbClr val="FF0000"/>
                </a:solidFill>
              </a:rPr>
              <a:t>n</a:t>
            </a:r>
            <a:r>
              <a:rPr altLang="en-IN" b="1" dirty="0" sz="2400" lang="en-US" smtClean="0">
                <a:solidFill>
                  <a:srgbClr val="FF0000"/>
                </a:solidFill>
              </a:rPr>
              <a:t>t</a:t>
            </a:r>
            <a:r>
              <a:rPr altLang="en-IN" b="1" dirty="0" sz="2400" lang="en-US" smtClean="0">
                <a:solidFill>
                  <a:srgbClr val="FF0000"/>
                </a:solidFill>
              </a:rPr>
              <a:t> </a:t>
            </a:r>
            <a:r>
              <a:rPr altLang="en-IN" b="1" dirty="0" sz="2400" lang="en-US" smtClean="0">
                <a:solidFill>
                  <a:srgbClr val="FF0000"/>
                </a:solidFill>
              </a:rPr>
              <a:t>R</a:t>
            </a:r>
            <a:r>
              <a:rPr altLang="en-IN" b="1" dirty="0" sz="2400" lang="en-US" smtClean="0">
                <a:solidFill>
                  <a:srgbClr val="FF0000"/>
                </a:solidFill>
              </a:rPr>
              <a:t>e</a:t>
            </a:r>
            <a:r>
              <a:rPr altLang="en-IN" b="1" dirty="0" sz="2400" lang="en-US" smtClean="0">
                <a:solidFill>
                  <a:srgbClr val="FF0000"/>
                </a:solidFill>
              </a:rPr>
              <a:t>l</a:t>
            </a:r>
            <a:r>
              <a:rPr altLang="en-IN" b="1" dirty="0" sz="2400" lang="en-US" smtClean="0">
                <a:solidFill>
                  <a:srgbClr val="FF0000"/>
                </a:solidFill>
              </a:rPr>
              <a:t>a</a:t>
            </a:r>
            <a:r>
              <a:rPr altLang="en-IN" b="1" dirty="0" sz="2400" lang="en-US" smtClean="0">
                <a:solidFill>
                  <a:srgbClr val="FF0000"/>
                </a:solidFill>
              </a:rPr>
              <a:t>ted</a:t>
            </a:r>
            <a:r>
              <a:rPr altLang="en-IN" b="1" dirty="0" sz="2400" lang="en-US" smtClean="0">
                <a:solidFill>
                  <a:srgbClr val="FF0000"/>
                </a:solidFill>
              </a:rPr>
              <a:t> </a:t>
            </a:r>
            <a:r>
              <a:rPr altLang="en-IN" b="1" dirty="0" sz="2400" lang="en-US" smtClean="0">
                <a:solidFill>
                  <a:srgbClr val="FF0000"/>
                </a:solidFill>
              </a:rPr>
              <a:t>t</a:t>
            </a:r>
            <a:r>
              <a:rPr altLang="en-IN" b="1" dirty="0" sz="2400" lang="en-US" smtClean="0">
                <a:solidFill>
                  <a:srgbClr val="FF0000"/>
                </a:solidFill>
              </a:rPr>
              <a:t>o</a:t>
            </a:r>
            <a:r>
              <a:rPr altLang="en-IN" b="1" dirty="0" sz="2400" lang="en-US" smtClean="0">
                <a:solidFill>
                  <a:srgbClr val="FF0000"/>
                </a:solidFill>
              </a:rPr>
              <a:t> </a:t>
            </a:r>
            <a:r>
              <a:rPr altLang="en-IN" b="1" dirty="0" sz="2400" lang="en-US" smtClean="0">
                <a:solidFill>
                  <a:srgbClr val="FF0000"/>
                </a:solidFill>
              </a:rPr>
              <a:t>R</a:t>
            </a:r>
            <a:r>
              <a:rPr altLang="en-IN" b="1" dirty="0" sz="2400" lang="en-US" smtClean="0">
                <a:solidFill>
                  <a:srgbClr val="FF0000"/>
                </a:solidFill>
              </a:rPr>
              <a:t>o</a:t>
            </a:r>
            <a:r>
              <a:rPr altLang="en-IN" b="1" dirty="0" sz="2400" lang="en-US" smtClean="0">
                <a:solidFill>
                  <a:srgbClr val="FF0000"/>
                </a:solidFill>
              </a:rPr>
              <a:t>y</a:t>
            </a:r>
            <a:r>
              <a:rPr altLang="en-IN" b="1" dirty="0" sz="2400" lang="en-US" smtClean="0">
                <a:solidFill>
                  <a:srgbClr val="FF0000"/>
                </a:solidFill>
              </a:rPr>
              <a:t>a</a:t>
            </a:r>
            <a:r>
              <a:rPr altLang="en-IN" b="1" dirty="0" sz="2400" lang="en-US" smtClean="0">
                <a:solidFill>
                  <a:srgbClr val="FF0000"/>
                </a:solidFill>
              </a:rPr>
              <a:t>l</a:t>
            </a:r>
            <a:r>
              <a:rPr altLang="en-IN" b="1" dirty="0" sz="2400" lang="en-US" smtClean="0">
                <a:solidFill>
                  <a:srgbClr val="FF0000"/>
                </a:solidFill>
              </a:rPr>
              <a:t>ty</a:t>
            </a:r>
            <a:r>
              <a:rPr altLang="en-IN" b="1" dirty="0" sz="2400" lang="en-US" smtClean="0">
                <a:solidFill>
                  <a:srgbClr val="FF0000"/>
                </a:solidFill>
              </a:rPr>
              <a:t> </a:t>
            </a:r>
            <a:r>
              <a:rPr altLang="en-IN" b="1" dirty="0" sz="2400" lang="en-US" smtClean="0">
                <a:solidFill>
                  <a:srgbClr val="FF0000"/>
                </a:solidFill>
              </a:rPr>
              <a:t>A</a:t>
            </a:r>
            <a:r>
              <a:rPr altLang="en-IN" b="1" dirty="0" sz="2400" lang="en-US" smtClean="0">
                <a:solidFill>
                  <a:srgbClr val="FF0000"/>
                </a:solidFill>
              </a:rPr>
              <a:t>c</a:t>
            </a:r>
            <a:r>
              <a:rPr altLang="en-IN" b="1" dirty="0" sz="2400" lang="en-US" smtClean="0">
                <a:solidFill>
                  <a:srgbClr val="FF0000"/>
                </a:solidFill>
              </a:rPr>
              <a:t>c</a:t>
            </a:r>
            <a:r>
              <a:rPr altLang="en-IN" b="1" dirty="0" sz="2400" lang="en-US" smtClean="0">
                <a:solidFill>
                  <a:srgbClr val="FF0000"/>
                </a:solidFill>
              </a:rPr>
              <a:t>oun</a:t>
            </a:r>
            <a:r>
              <a:rPr altLang="en-IN" b="1" dirty="0" sz="2400" lang="en-US" smtClean="0">
                <a:solidFill>
                  <a:srgbClr val="FF0000"/>
                </a:solidFill>
              </a:rPr>
              <a:t>t</a:t>
            </a:r>
            <a:r>
              <a:rPr altLang="en-IN" b="1" dirty="0" sz="2400" lang="en-US" smtClean="0">
                <a:solidFill>
                  <a:srgbClr val="FF0000"/>
                </a:solidFill>
              </a:rPr>
              <a:t>s</a:t>
            </a:r>
            <a:r>
              <a:rPr b="1" dirty="0" sz="2400" lang="en-US" smtClean="0">
                <a:solidFill>
                  <a:srgbClr val="FF0000"/>
                </a:solidFill>
              </a:rPr>
              <a:t> </a:t>
            </a:r>
            <a:endParaRPr b="1" dirty="0" sz="2400" lang="en-US">
              <a:solidFill>
                <a:srgbClr val="FF0000"/>
              </a:solidFill>
            </a:endParaRPr>
          </a:p>
        </p:txBody>
      </p:sp>
      <p:sp>
        <p:nvSpPr>
          <p:cNvPr id="1048611" name="Subtitle 2"/>
          <p:cNvSpPr>
            <a:spLocks noGrp="1"/>
          </p:cNvSpPr>
          <p:nvPr>
            <p:ph type="subTitle" idx="1"/>
          </p:nvPr>
        </p:nvSpPr>
        <p:spPr>
          <a:xfrm>
            <a:off x="1219200" y="2362200"/>
            <a:ext cx="6934200" cy="3200400"/>
          </a:xfrm>
        </p:spPr>
        <p:txBody>
          <a:bodyPr>
            <a:normAutofit/>
          </a:bodyPr>
          <a:p>
            <a:pPr algn="ctr" eaLnBrk="1" hangingPunct="1"/>
            <a:endParaRPr b="1" dirty="0" sz="4000" lang="en-US" u="sng">
              <a:solidFill>
                <a:srgbClr val="FFFF00"/>
              </a:solidFill>
            </a:endParaRPr>
          </a:p>
          <a:p>
            <a:pPr algn="ctr" eaLnBrk="1" hangingPunct="1"/>
            <a:r>
              <a:rPr b="1" dirty="0" sz="2000" lang="en-US" u="sng">
                <a:solidFill>
                  <a:schemeClr val="tx1"/>
                </a:solidFill>
              </a:rPr>
              <a:t>Prepared By</a:t>
            </a:r>
          </a:p>
          <a:p>
            <a:pPr algn="ctr" eaLnBrk="1" hangingPunct="1">
              <a:spcBef>
                <a:spcPts val="200"/>
              </a:spcBef>
            </a:pPr>
            <a:r>
              <a:rPr b="1" dirty="0" sz="2000" lang="en-US">
                <a:solidFill>
                  <a:srgbClr val="00B050"/>
                </a:solidFill>
              </a:rPr>
              <a:t> Dr. SHAHID IQBAL </a:t>
            </a:r>
          </a:p>
          <a:p>
            <a:pPr algn="ctr" eaLnBrk="1" hangingPunct="1">
              <a:spcBef>
                <a:spcPts val="200"/>
              </a:spcBef>
            </a:pPr>
            <a:r>
              <a:rPr b="1" dirty="0" sz="2000" lang="en-US">
                <a:solidFill>
                  <a:srgbClr val="00B050"/>
                </a:solidFill>
              </a:rPr>
              <a:t>Guest Faculty</a:t>
            </a:r>
          </a:p>
          <a:p>
            <a:pPr algn="ctr" eaLnBrk="1" hangingPunct="1">
              <a:spcBef>
                <a:spcPts val="200"/>
              </a:spcBef>
            </a:pPr>
            <a:r>
              <a:rPr b="1" cap="none" dirty="0" sz="2000" lang="en-US" smtClean="0">
                <a:solidFill>
                  <a:srgbClr val="00B050"/>
                </a:solidFill>
              </a:rPr>
              <a:t>Marwari College, </a:t>
            </a:r>
            <a:r>
              <a:rPr b="1" dirty="0" lang="en-US" err="1" smtClean="0">
                <a:solidFill>
                  <a:srgbClr val="00B050"/>
                </a:solidFill>
              </a:rPr>
              <a:t>D</a:t>
            </a:r>
            <a:r>
              <a:rPr b="1" cap="none" dirty="0" sz="2000" lang="en-US" err="1" smtClean="0">
                <a:solidFill>
                  <a:srgbClr val="00B050"/>
                </a:solidFill>
              </a:rPr>
              <a:t>arbhanga</a:t>
            </a:r>
            <a:r>
              <a:rPr b="1" cap="none" dirty="0" sz="2000" lang="en-US" smtClean="0">
                <a:solidFill>
                  <a:srgbClr val="00B050"/>
                </a:solidFill>
              </a:rPr>
              <a:t>,</a:t>
            </a:r>
          </a:p>
          <a:p>
            <a:pPr algn="ctr" eaLnBrk="1" hangingPunct="1">
              <a:spcBef>
                <a:spcPts val="200"/>
              </a:spcBef>
            </a:pPr>
            <a:r>
              <a:rPr b="1" cap="none" dirty="0" sz="2000" lang="en-US" smtClean="0">
                <a:solidFill>
                  <a:srgbClr val="00B050"/>
                </a:solidFill>
              </a:rPr>
              <a:t>Mobile no. and </a:t>
            </a:r>
            <a:r>
              <a:rPr b="1" dirty="0" sz="2000" lang="en-US" err="1" smtClean="0">
                <a:solidFill>
                  <a:srgbClr val="00B050"/>
                </a:solidFill>
              </a:rPr>
              <a:t>W</a:t>
            </a:r>
            <a:r>
              <a:rPr b="1" cap="none" dirty="0" sz="2000" lang="en-US" err="1" smtClean="0">
                <a:solidFill>
                  <a:srgbClr val="00B050"/>
                </a:solidFill>
              </a:rPr>
              <a:t>hatsup</a:t>
            </a:r>
            <a:r>
              <a:rPr b="1" cap="none" dirty="0" sz="2000" lang="en-US" smtClean="0">
                <a:solidFill>
                  <a:srgbClr val="00B050"/>
                </a:solidFill>
              </a:rPr>
              <a:t> no. : 7004160257</a:t>
            </a:r>
          </a:p>
          <a:p>
            <a:pPr algn="ctr" eaLnBrk="1" hangingPunct="1">
              <a:spcBef>
                <a:spcPts val="200"/>
              </a:spcBef>
            </a:pPr>
            <a:r>
              <a:rPr b="1" cap="none" dirty="0" sz="2000" lang="en-US" smtClean="0">
                <a:solidFill>
                  <a:srgbClr val="00B050"/>
                </a:solidFill>
              </a:rPr>
              <a:t>Email ID: shahidlnmu@gmail.Com</a:t>
            </a:r>
          </a:p>
          <a:p>
            <a:pPr algn="ctr" eaLnBrk="1" hangingPunct="1">
              <a:spcBef>
                <a:spcPts val="200"/>
              </a:spcBef>
            </a:pPr>
            <a:endParaRPr b="1" dirty="0" sz="2500" lang="en-US">
              <a:solidFill>
                <a:srgbClr val="FF0000"/>
              </a:solidFill>
            </a:endParaRPr>
          </a:p>
          <a:p>
            <a:pPr algn="ctr" eaLnBrk="1" hangingPunct="1"/>
            <a:endParaRPr b="1" dirty="0" lang="en-US">
              <a:solidFill>
                <a:srgbClr val="FF0000"/>
              </a:solidFill>
            </a:endParaRPr>
          </a:p>
        </p:txBody>
      </p:sp>
      <p:sp>
        <p:nvSpPr>
          <p:cNvPr id="1048612" name="Slide Number Placeholder 4"/>
          <p:cNvSpPr>
            <a:spLocks noGrp="1"/>
          </p:cNvSpPr>
          <p:nvPr>
            <p:ph type="sldNum" sz="quarter" idx="12"/>
          </p:nvPr>
        </p:nvSpPr>
        <p:spPr/>
        <p:txBody>
          <a:bodyPr/>
          <a:p>
            <a:fld id="{E4B983EA-4DB7-458D-B9AE-3F22BC91E938}" type="slidenum">
              <a:rPr lang="en-US"/>
              <a:t>1</a:t>
            </a:fld>
            <a:endParaRPr dirty="0" lang="en-US"/>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85" name=""/>
          <p:cNvSpPr>
            <a:spLocks noGrp="1"/>
          </p:cNvSpPr>
          <p:nvPr>
            <p:ph type="dt" sz="half" idx="10"/>
          </p:nvPr>
        </p:nvSpPr>
        <p:spPr/>
        <p:txBody>
          <a:bodyPr/>
          <a:p>
            <a:fld id="{217256AB-E1A6-415D-9F21-A517C3C15B98}" type="datetime1">
              <a:rPr lang="en-US" smtClean="0"/>
              <a:t>5/16/2020</a:t>
            </a:fld>
            <a:endParaRPr lang="en-US"/>
          </a:p>
        </p:txBody>
      </p:sp>
      <p:sp>
        <p:nvSpPr>
          <p:cNvPr id="1048687" name=""/>
          <p:cNvSpPr>
            <a:spLocks noGrp="1"/>
          </p:cNvSpPr>
          <p:nvPr>
            <p:ph type="sldNum" sz="quarter" idx="12"/>
          </p:nvPr>
        </p:nvSpPr>
        <p:spPr/>
        <p:txBody>
          <a:bodyPr/>
          <a:p>
            <a:fld id="{331C3804-7DB4-49F8-98C7-D17834D2E298}" type="slidenum">
              <a:rPr lang="en-US" smtClean="0"/>
              <a:t>2</a:t>
            </a:fld>
            <a:endParaRPr lang="en-US"/>
          </a:p>
        </p:txBody>
      </p:sp>
      <p:sp>
        <p:nvSpPr>
          <p:cNvPr id="1048709" name=""/>
          <p:cNvSpPr txBox="1"/>
          <p:nvPr/>
        </p:nvSpPr>
        <p:spPr>
          <a:xfrm>
            <a:off x="128930" y="150804"/>
            <a:ext cx="9015069" cy="5781040"/>
          </a:xfrm>
          <a:prstGeom prst="rect"/>
        </p:spPr>
        <p:txBody>
          <a:bodyPr rtlCol="0" wrap="square">
            <a:spAutoFit/>
          </a:bodyPr>
          <a:p>
            <a:r>
              <a:rPr b="1" sz="2900" lang="en-IN">
                <a:solidFill>
                  <a:srgbClr val="FF0000"/>
                </a:solidFill>
              </a:rPr>
              <a:t>Accounting Treatment in the Books of Lessee</a:t>
            </a:r>
            <a:r>
              <a:rPr altLang="en-IN" b="1" sz="2900" lang="en-US">
                <a:solidFill>
                  <a:srgbClr val="FF0000"/>
                </a:solidFill>
              </a:rPr>
              <a:t>:</a:t>
            </a:r>
            <a:endParaRPr b="1" sz="2900" lang="en-IN">
              <a:solidFill>
                <a:srgbClr val="FF0000"/>
              </a:solidFill>
            </a:endParaRPr>
          </a:p>
          <a:p>
            <a:endParaRPr sz="2700" lang="en-IN">
              <a:solidFill>
                <a:srgbClr val="000000"/>
              </a:solidFill>
            </a:endParaRPr>
          </a:p>
          <a:p>
            <a:r>
              <a:rPr altLang="en-IN" sz="2700" lang="en-US">
                <a:solidFill>
                  <a:srgbClr val="000000"/>
                </a:solidFill>
              </a:rPr>
              <a:t>1.When Royalty is Payable	</a:t>
            </a:r>
            <a:endParaRPr sz="2700" lang="en-IN">
              <a:solidFill>
                <a:srgbClr val="000000"/>
              </a:solidFill>
            </a:endParaRPr>
          </a:p>
          <a:p>
            <a:endParaRPr sz="2700" lang="en-IN">
              <a:solidFill>
                <a:srgbClr val="000000"/>
              </a:solidFill>
            </a:endParaRPr>
          </a:p>
          <a:p>
            <a:r>
              <a:rPr altLang="en-IN" sz="2700" lang="en-US">
                <a:solidFill>
                  <a:srgbClr val="000000"/>
                </a:solidFill>
              </a:rPr>
              <a:t>Royalty A/c (Actual Royalty)	Dr.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xx	</a:t>
            </a:r>
            <a:endParaRPr sz="2700" lang="en-IN">
              <a:solidFill>
                <a:srgbClr val="000000"/>
              </a:solidFill>
            </a:endParaRPr>
          </a:p>
          <a:p>
            <a:r>
              <a:rPr altLang="en-IN" sz="2700" lang="en-US">
                <a:solidFill>
                  <a:srgbClr val="000000"/>
                </a:solidFill>
              </a:rPr>
              <a:t>Short-workings A/c</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Dr</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xx	</a:t>
            </a:r>
            <a:endParaRPr sz="2700" lang="en-IN">
              <a:solidFill>
                <a:srgbClr val="000000"/>
              </a:solidFill>
            </a:endParaRPr>
          </a:p>
          <a:p>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T</a:t>
            </a:r>
            <a:r>
              <a:rPr altLang="en-IN" sz="2700" lang="en-US">
                <a:solidFill>
                  <a:srgbClr val="000000"/>
                </a:solidFill>
              </a:rPr>
              <a:t>o</a:t>
            </a:r>
            <a:r>
              <a:rPr altLang="en-IN" sz="2700" lang="en-US">
                <a:solidFill>
                  <a:srgbClr val="000000"/>
                </a:solidFill>
              </a:rPr>
              <a:t> </a:t>
            </a:r>
            <a:r>
              <a:rPr altLang="en-IN" sz="2700" lang="en-US">
                <a:solidFill>
                  <a:srgbClr val="000000"/>
                </a:solidFill>
              </a:rPr>
              <a:t>Lessor A/c (Minimum Rent)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xx</a:t>
            </a:r>
            <a:endParaRPr sz="2700" lang="en-IN">
              <a:solidFill>
                <a:srgbClr val="000000"/>
              </a:solidFill>
            </a:endParaRPr>
          </a:p>
          <a:p>
            <a:r>
              <a:rPr altLang="en-IN" sz="2700" lang="en-US">
                <a:solidFill>
                  <a:srgbClr val="000000"/>
                </a:solidFill>
              </a:rPr>
              <a:t>(Being payment due)</a:t>
            </a:r>
            <a:endParaRPr sz="2700" lang="en-IN">
              <a:solidFill>
                <a:srgbClr val="000000"/>
              </a:solidFill>
            </a:endParaRPr>
          </a:p>
          <a:p>
            <a:endParaRPr sz="2700" lang="en-IN">
              <a:solidFill>
                <a:srgbClr val="000000"/>
              </a:solidFill>
            </a:endParaRPr>
          </a:p>
          <a:p>
            <a:r>
              <a:rPr altLang="en-IN" sz="2700" lang="en-US">
                <a:solidFill>
                  <a:srgbClr val="000000"/>
                </a:solidFill>
              </a:rPr>
              <a:t>2.For Payment to Lessor	</a:t>
            </a:r>
            <a:endParaRPr sz="2700" lang="en-IN">
              <a:solidFill>
                <a:srgbClr val="000000"/>
              </a:solidFill>
            </a:endParaRPr>
          </a:p>
          <a:p>
            <a:endParaRPr sz="2700" lang="en-IN">
              <a:solidFill>
                <a:srgbClr val="000000"/>
              </a:solidFill>
            </a:endParaRPr>
          </a:p>
          <a:p>
            <a:r>
              <a:rPr altLang="en-IN" sz="2700" lang="en-US">
                <a:solidFill>
                  <a:srgbClr val="000000"/>
                </a:solidFill>
              </a:rPr>
              <a:t>Lessor A/c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Dr.</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xx	</a:t>
            </a:r>
            <a:endParaRPr sz="2700" lang="en-IN">
              <a:solidFill>
                <a:srgbClr val="000000"/>
              </a:solidFill>
            </a:endParaRPr>
          </a:p>
          <a:p>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T</a:t>
            </a:r>
            <a:r>
              <a:rPr altLang="en-IN" sz="2700" lang="en-US">
                <a:solidFill>
                  <a:srgbClr val="000000"/>
                </a:solidFill>
              </a:rPr>
              <a:t>o</a:t>
            </a:r>
            <a:r>
              <a:rPr altLang="en-IN" sz="2700" lang="en-US">
                <a:solidFill>
                  <a:srgbClr val="000000"/>
                </a:solidFill>
              </a:rPr>
              <a:t> Bank A/c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a:t>
            </a:r>
            <a:r>
              <a:rPr altLang="en-IN" sz="2700" lang="en-US">
                <a:solidFill>
                  <a:srgbClr val="000000"/>
                </a:solidFill>
              </a:rPr>
              <a:t>	 xx</a:t>
            </a:r>
            <a:endParaRPr sz="2700" lang="en-IN">
              <a:solidFill>
                <a:srgbClr val="000000"/>
              </a:solidFill>
            </a:endParaRPr>
          </a:p>
          <a:p>
            <a:r>
              <a:rPr altLang="en-IN" sz="2700" lang="en-US">
                <a:solidFill>
                  <a:srgbClr val="000000"/>
                </a:solidFill>
              </a:rPr>
              <a:t>(Being amount paid)</a:t>
            </a:r>
            <a:endParaRPr sz="2700" lang="en-IN">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705" name=""/>
          <p:cNvSpPr>
            <a:spLocks noGrp="1"/>
          </p:cNvSpPr>
          <p:nvPr>
            <p:ph type="dt" sz="half" idx="10"/>
          </p:nvPr>
        </p:nvSpPr>
        <p:spPr/>
        <p:txBody>
          <a:bodyPr/>
          <a:p>
            <a:fld id="{217256AB-E1A6-415D-9F21-A517C3C15B98}" type="datetime1">
              <a:rPr lang="en-US" smtClean="0"/>
              <a:t>5/16/2020</a:t>
            </a:fld>
            <a:endParaRPr lang="en-US"/>
          </a:p>
        </p:txBody>
      </p:sp>
      <p:sp>
        <p:nvSpPr>
          <p:cNvPr id="1048707" name=""/>
          <p:cNvSpPr>
            <a:spLocks noGrp="1"/>
          </p:cNvSpPr>
          <p:nvPr>
            <p:ph type="sldNum" sz="quarter" idx="12"/>
          </p:nvPr>
        </p:nvSpPr>
        <p:spPr/>
        <p:txBody>
          <a:bodyPr/>
          <a:p>
            <a:fld id="{331C3804-7DB4-49F8-98C7-D17834D2E298}" type="slidenum">
              <a:rPr lang="en-US" smtClean="0"/>
              <a:t>3</a:t>
            </a:fld>
            <a:endParaRPr lang="en-US"/>
          </a:p>
        </p:txBody>
      </p:sp>
      <p:sp>
        <p:nvSpPr>
          <p:cNvPr id="1048710" name=""/>
          <p:cNvSpPr txBox="1"/>
          <p:nvPr/>
        </p:nvSpPr>
        <p:spPr>
          <a:xfrm>
            <a:off x="133915" y="370197"/>
            <a:ext cx="9010084" cy="5806441"/>
          </a:xfrm>
          <a:prstGeom prst="rect"/>
        </p:spPr>
        <p:txBody>
          <a:bodyPr rtlCol="0" wrap="square">
            <a:spAutoFit/>
          </a:bodyPr>
          <a:p>
            <a:r>
              <a:rPr sz="2200" lang="en-IN">
                <a:solidFill>
                  <a:srgbClr val="000000"/>
                </a:solidFill>
              </a:rPr>
              <a:t>3. For Transferring Royalty	</a:t>
            </a:r>
            <a:endParaRPr sz="2200" lang="en-IN">
              <a:solidFill>
                <a:srgbClr val="000000"/>
              </a:solidFill>
            </a:endParaRPr>
          </a:p>
          <a:p>
            <a:endParaRPr sz="2200" lang="en-IN">
              <a:solidFill>
                <a:srgbClr val="000000"/>
              </a:solidFill>
            </a:endParaRPr>
          </a:p>
          <a:p>
            <a:r>
              <a:rPr altLang="en-IN" sz="2200" lang="en-US">
                <a:solidFill>
                  <a:srgbClr val="000000"/>
                </a:solidFill>
              </a:rPr>
              <a:t>T</a:t>
            </a:r>
            <a:r>
              <a:rPr sz="2200" lang="en-IN">
                <a:solidFill>
                  <a:srgbClr val="000000"/>
                </a:solidFill>
              </a:rPr>
              <a:t>rading/Profit and Loss/Manufacturing</a:t>
            </a:r>
            <a:r>
              <a:rPr altLang="en-IN" sz="2200" lang="en-US">
                <a:solidFill>
                  <a:srgbClr val="000000"/>
                </a:solidFill>
              </a:rPr>
              <a:t>. </a:t>
            </a:r>
            <a:r>
              <a:rPr sz="2200" lang="en-IN">
                <a:solidFill>
                  <a:srgbClr val="000000"/>
                </a:solidFill>
              </a:rPr>
              <a:t> A/c	Dr.	 xx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T</a:t>
            </a:r>
            <a:r>
              <a:rPr altLang="en-IN" sz="2200" lang="en-US">
                <a:solidFill>
                  <a:srgbClr val="000000"/>
                </a:solidFill>
              </a:rPr>
              <a:t>o</a:t>
            </a:r>
            <a:r>
              <a:rPr sz="2200" lang="en-IN">
                <a:solidFill>
                  <a:srgbClr val="000000"/>
                </a:solidFill>
              </a:rPr>
              <a:t> Royalty A/c			 xx
(Being amount transferred to relevant account)</a:t>
            </a:r>
            <a:endParaRPr sz="2200" lang="en-IN">
              <a:solidFill>
                <a:srgbClr val="000000"/>
              </a:solidFill>
            </a:endParaRPr>
          </a:p>
          <a:p>
            <a:r>
              <a:rPr sz="2200" lang="en-IN">
                <a:solidFill>
                  <a:srgbClr val="000000"/>
                </a:solidFill>
              </a:rPr>
              <a:t>			
4. When Short-workings is recouped	</a:t>
            </a:r>
            <a:endParaRPr sz="2200" lang="en-IN">
              <a:solidFill>
                <a:srgbClr val="000000"/>
              </a:solidFill>
            </a:endParaRPr>
          </a:p>
          <a:p>
            <a:endParaRPr sz="2200" lang="en-IN">
              <a:solidFill>
                <a:srgbClr val="000000"/>
              </a:solidFill>
            </a:endParaRPr>
          </a:p>
          <a:p>
            <a:r>
              <a:rPr sz="2200" lang="en-IN">
                <a:solidFill>
                  <a:srgbClr val="000000"/>
                </a:solidFill>
              </a:rPr>
              <a:t>Royalty A/c</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sz="2200" lang="en-IN">
                <a:solidFill>
                  <a:srgbClr val="000000"/>
                </a:solidFill>
              </a:rPr>
              <a:t>	Dr.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sz="2200" lang="en-IN">
                <a:solidFill>
                  <a:srgbClr val="000000"/>
                </a:solidFill>
              </a:rPr>
              <a:t> xx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T</a:t>
            </a:r>
            <a:r>
              <a:rPr altLang="en-IN" sz="2200" lang="en-US">
                <a:solidFill>
                  <a:srgbClr val="000000"/>
                </a:solidFill>
              </a:rPr>
              <a:t>o</a:t>
            </a:r>
            <a:r>
              <a:rPr altLang="en-IN" sz="2200" lang="en-US">
                <a:solidFill>
                  <a:srgbClr val="000000"/>
                </a:solidFill>
              </a:rPr>
              <a:t> </a:t>
            </a:r>
            <a:r>
              <a:rPr sz="2200" lang="en-IN">
                <a:solidFill>
                  <a:srgbClr val="000000"/>
                </a:solidFill>
              </a:rPr>
              <a:t>Short-workings A/c (Recoupment)			 xx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T</a:t>
            </a:r>
            <a:r>
              <a:rPr altLang="en-IN" sz="2200" lang="en-US">
                <a:solidFill>
                  <a:srgbClr val="000000"/>
                </a:solidFill>
              </a:rPr>
              <a:t>o</a:t>
            </a:r>
            <a:r>
              <a:rPr altLang="en-IN" sz="2200" lang="en-US">
                <a:solidFill>
                  <a:srgbClr val="000000"/>
                </a:solidFill>
              </a:rPr>
              <a:t> </a:t>
            </a:r>
            <a:r>
              <a:rPr altLang="en-IN" sz="2200" lang="en-US">
                <a:solidFill>
                  <a:srgbClr val="000000"/>
                </a:solidFill>
              </a:rPr>
              <a:t> </a:t>
            </a:r>
            <a:r>
              <a:rPr sz="2200" lang="en-IN">
                <a:solidFill>
                  <a:srgbClr val="000000"/>
                </a:solidFill>
              </a:rPr>
              <a:t>Lessor A/c – actual payment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sz="2200" lang="en-IN">
                <a:solidFill>
                  <a:srgbClr val="000000"/>
                </a:solidFill>
              </a:rPr>
              <a:t> xx
(Being recoupment done)</a:t>
            </a:r>
            <a:endParaRPr sz="2200" lang="en-IN">
              <a:solidFill>
                <a:srgbClr val="000000"/>
              </a:solidFill>
            </a:endParaRPr>
          </a:p>
          <a:p>
            <a:r>
              <a:rPr sz="2200" lang="en-IN">
                <a:solidFill>
                  <a:srgbClr val="000000"/>
                </a:solidFill>
              </a:rPr>
              <a:t>			
5. For irrecoverable short-working</a:t>
            </a:r>
            <a:endParaRPr sz="2200" lang="en-IN">
              <a:solidFill>
                <a:srgbClr val="000000"/>
              </a:solidFill>
            </a:endParaRPr>
          </a:p>
          <a:p>
            <a:endParaRPr sz="2200" lang="en-IN">
              <a:solidFill>
                <a:srgbClr val="000000"/>
              </a:solidFill>
            </a:endParaRPr>
          </a:p>
          <a:p>
            <a:r>
              <a:rPr sz="2200" lang="en-IN">
                <a:solidFill>
                  <a:srgbClr val="000000"/>
                </a:solidFill>
              </a:rPr>
              <a:t>	Trading/Profit and Loss/Manufacturing</a:t>
            </a:r>
            <a:r>
              <a:rPr altLang="en-IN" sz="2200" lang="en-US">
                <a:solidFill>
                  <a:srgbClr val="000000"/>
                </a:solidFill>
              </a:rPr>
              <a:t> </a:t>
            </a:r>
            <a:r>
              <a:rPr sz="2200" lang="en-IN">
                <a:solidFill>
                  <a:srgbClr val="000000"/>
                </a:solidFill>
              </a:rPr>
              <a:t> A/c	Dr.	 xx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T</a:t>
            </a:r>
            <a:r>
              <a:rPr altLang="en-IN" sz="2200" lang="en-US">
                <a:solidFill>
                  <a:srgbClr val="000000"/>
                </a:solidFill>
              </a:rPr>
              <a:t>o</a:t>
            </a:r>
            <a:r>
              <a:rPr altLang="en-IN" sz="2200" lang="en-US">
                <a:solidFill>
                  <a:srgbClr val="000000"/>
                </a:solidFill>
              </a:rPr>
              <a:t> </a:t>
            </a:r>
            <a:r>
              <a:rPr altLang="en-IN" sz="2200" lang="en-US">
                <a:solidFill>
                  <a:srgbClr val="000000"/>
                </a:solidFill>
              </a:rPr>
              <a:t> </a:t>
            </a:r>
            <a:r>
              <a:rPr altLang="en-IN" sz="2200" lang="en-US">
                <a:solidFill>
                  <a:srgbClr val="000000"/>
                </a:solidFill>
              </a:rPr>
              <a:t>S</a:t>
            </a:r>
            <a:r>
              <a:rPr sz="2200" lang="en-IN">
                <a:solidFill>
                  <a:srgbClr val="000000"/>
                </a:solidFill>
              </a:rPr>
              <a:t>hort-working A/c (amt. lapsed)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altLang="en-IN" sz="2200" lang="en-US">
                <a:solidFill>
                  <a:srgbClr val="000000"/>
                </a:solidFill>
              </a:rPr>
              <a:t> </a:t>
            </a:r>
            <a:r>
              <a:rPr sz="2200" lang="en-IN">
                <a:solidFill>
                  <a:srgbClr val="000000"/>
                </a:solidFill>
              </a:rPr>
              <a:t> xx
(Being amount charged to relevant account)</a:t>
            </a:r>
            <a:endParaRPr sz="2200" lang="en-IN">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89" name=""/>
          <p:cNvSpPr>
            <a:spLocks noGrp="1"/>
          </p:cNvSpPr>
          <p:nvPr>
            <p:ph type="dt" sz="half" idx="10"/>
          </p:nvPr>
        </p:nvSpPr>
        <p:spPr/>
        <p:txBody>
          <a:bodyPr/>
          <a:p>
            <a:fld id="{217256AB-E1A6-415D-9F21-A517C3C15B98}" type="datetime1">
              <a:rPr lang="en-US" smtClean="0"/>
              <a:t>5/16/2020</a:t>
            </a:fld>
            <a:endParaRPr lang="en-US"/>
          </a:p>
        </p:txBody>
      </p:sp>
      <p:sp>
        <p:nvSpPr>
          <p:cNvPr id="1048691" name=""/>
          <p:cNvSpPr>
            <a:spLocks noGrp="1"/>
          </p:cNvSpPr>
          <p:nvPr>
            <p:ph type="sldNum" sz="quarter" idx="12"/>
          </p:nvPr>
        </p:nvSpPr>
        <p:spPr/>
        <p:txBody>
          <a:bodyPr/>
          <a:p>
            <a:fld id="{331C3804-7DB4-49F8-98C7-D17834D2E298}" type="slidenum">
              <a:rPr lang="en-US" smtClean="0"/>
              <a:t>4</a:t>
            </a:fld>
            <a:endParaRPr lang="en-US"/>
          </a:p>
        </p:txBody>
      </p:sp>
      <p:sp>
        <p:nvSpPr>
          <p:cNvPr id="1048708" name=""/>
          <p:cNvSpPr txBox="1"/>
          <p:nvPr/>
        </p:nvSpPr>
        <p:spPr>
          <a:xfrm>
            <a:off x="39284" y="237958"/>
            <a:ext cx="9104716" cy="6797040"/>
          </a:xfrm>
          <a:prstGeom prst="rect"/>
        </p:spPr>
        <p:txBody>
          <a:bodyPr rtlCol="0" wrap="square">
            <a:spAutoFit/>
          </a:bodyPr>
          <a:p>
            <a:r>
              <a:rPr b="1" sz="2500" lang="en-IN">
                <a:solidFill>
                  <a:srgbClr val="FF0000"/>
                </a:solidFill>
              </a:rPr>
              <a:t>Accounting Treatment in books of Lessor</a:t>
            </a:r>
            <a:r>
              <a:rPr altLang="en-IN" b="1" sz="2500" lang="en-US">
                <a:solidFill>
                  <a:srgbClr val="FF0000"/>
                </a:solidFill>
              </a:rPr>
              <a:t>:</a:t>
            </a:r>
            <a:endParaRPr b="1" sz="2500" lang="en-IN">
              <a:solidFill>
                <a:srgbClr val="FF0000"/>
              </a:solidFill>
            </a:endParaRPr>
          </a:p>
          <a:p>
            <a:r>
              <a:rPr sz="2200" lang="en-IN">
                <a:solidFill>
                  <a:srgbClr val="000000"/>
                </a:solidFill>
              </a:rPr>
              <a:t>
Royalty is the sum payable by the lessee to the lessor for the use of rights vested in the lessor. It is a periodic payment. It is generally paid on the basis of output or sale. Royalty is paid for extraction of mines, for use of a patent, for use of technical know-how, to an author for sale of his books, etc.</a:t>
            </a:r>
            <a:endParaRPr sz="2200" lang="en-IN">
              <a:solidFill>
                <a:srgbClr val="000000"/>
              </a:solidFill>
            </a:endParaRPr>
          </a:p>
          <a:p>
            <a:endParaRPr sz="2200" lang="en-IN">
              <a:solidFill>
                <a:srgbClr val="000000"/>
              </a:solidFill>
            </a:endParaRPr>
          </a:p>
          <a:p>
            <a:r>
              <a:rPr sz="2200" lang="en-IN">
                <a:solidFill>
                  <a:srgbClr val="000000"/>
                </a:solidFill>
              </a:rPr>
              <a:t>For the lessor, royalty is ordinary business income. Royalty received on the basis of output is credited to Trading or Manufacturing A/c. Whereas, royalty received on the basis of sales is credited to Profit &amp; Loss A/c.</a:t>
            </a:r>
            <a:endParaRPr sz="2200" lang="en-IN">
              <a:solidFill>
                <a:srgbClr val="000000"/>
              </a:solidFill>
            </a:endParaRPr>
          </a:p>
          <a:p>
            <a:r>
              <a:rPr sz="2200" lang="en-IN">
                <a:solidFill>
                  <a:srgbClr val="000000"/>
                </a:solidFill>
              </a:rPr>
              <a:t>Minimum Rent is the amount that has to be paid by the lessee to the lessor whether or not he has derived benefit from the asset. Hence, it is also called Dead Rent or Rock Rent.</a:t>
            </a:r>
            <a:endParaRPr sz="2200" lang="en-IN">
              <a:solidFill>
                <a:srgbClr val="000000"/>
              </a:solidFill>
            </a:endParaRPr>
          </a:p>
          <a:p>
            <a:endParaRPr sz="2200" lang="en-IN">
              <a:solidFill>
                <a:srgbClr val="000000"/>
              </a:solidFill>
            </a:endParaRPr>
          </a:p>
          <a:p>
            <a:r>
              <a:rPr sz="2200" lang="en-IN">
                <a:solidFill>
                  <a:srgbClr val="000000"/>
                </a:solidFill>
              </a:rPr>
              <a:t>Lessor may allow the lessee the right to recoupment of short-workings. In this case, the lessor will receive only the minimum rent until the period of recoupment. The entries below are done assuming that the lessor has allowed right of recoupment to the lessee.</a:t>
            </a:r>
            <a:endParaRPr sz="2200" lang="en-IN">
              <a:solidFill>
                <a:srgbClr val="000000"/>
              </a:solidFill>
            </a:endParaRPr>
          </a:p>
          <a:p>
            <a:endParaRPr sz="2200" lang="en-IN">
              <a:solidFill>
                <a:srgbClr val="000000"/>
              </a:solidFill>
            </a:endParaRPr>
          </a:p>
          <a:p>
            <a:endParaRPr sz="2200" lang="en-IN">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13" name="Slide Number Placeholder 5"/>
          <p:cNvSpPr>
            <a:spLocks noGrp="1"/>
          </p:cNvSpPr>
          <p:nvPr>
            <p:ph type="sldNum" sz="quarter" idx="12"/>
          </p:nvPr>
        </p:nvSpPr>
        <p:spPr/>
        <p:txBody>
          <a:bodyPr>
            <a:normAutofit/>
          </a:bodyPr>
          <a:p>
            <a:fld id="{BEFF15C5-7A37-4B5C-9F13-4DD073D7DC40}" type="slidenum">
              <a:rPr lang="en-US" smtClean="0"/>
              <a:t>5</a:t>
            </a:fld>
            <a:endParaRPr dirty="0" lang="en-US"/>
          </a:p>
        </p:txBody>
      </p:sp>
      <p:sp>
        <p:nvSpPr>
          <p:cNvPr id="1048680" name=""/>
          <p:cNvSpPr txBox="1"/>
          <p:nvPr/>
        </p:nvSpPr>
        <p:spPr>
          <a:xfrm>
            <a:off x="0" y="403859"/>
            <a:ext cx="9299569" cy="5247641"/>
          </a:xfrm>
          <a:prstGeom prst="rect"/>
        </p:spPr>
        <p:txBody>
          <a:bodyPr rtlCol="0" wrap="square">
            <a:spAutoFit/>
          </a:bodyPr>
          <a:p>
            <a:r>
              <a:rPr b="1" sz="2600" lang="en-IN">
                <a:solidFill>
                  <a:srgbClr val="FF0000"/>
                </a:solidFill>
              </a:rPr>
              <a:t>Journal Entries in the books of the Lessor</a:t>
            </a:r>
            <a:r>
              <a:rPr altLang="en-IN" b="1" sz="2600" lang="en-US">
                <a:solidFill>
                  <a:srgbClr val="FF0000"/>
                </a:solidFill>
              </a:rPr>
              <a:t>:</a:t>
            </a:r>
            <a:endParaRPr b="1" sz="2600" lang="en-IN">
              <a:solidFill>
                <a:srgbClr val="FF0000"/>
              </a:solidFill>
            </a:endParaRPr>
          </a:p>
          <a:p>
            <a:r>
              <a:rPr sz="2500" lang="en-IN">
                <a:solidFill>
                  <a:srgbClr val="000000"/>
                </a:solidFill>
              </a:rPr>
              <a:t>
1. For Royalty due	</a:t>
            </a:r>
            <a:endParaRPr sz="2500" lang="en-IN">
              <a:solidFill>
                <a:srgbClr val="000000"/>
              </a:solidFill>
            </a:endParaRPr>
          </a:p>
          <a:p>
            <a:endParaRPr sz="2500" lang="en-IN">
              <a:solidFill>
                <a:srgbClr val="000000"/>
              </a:solidFill>
            </a:endParaRPr>
          </a:p>
          <a:p>
            <a:r>
              <a:rPr sz="2500" lang="en-IN">
                <a:solidFill>
                  <a:srgbClr val="000000"/>
                </a:solidFill>
              </a:rPr>
              <a:t>Lessee’s A/c (Minimum Rent)	Dr.	 xx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T</a:t>
            </a:r>
            <a:r>
              <a:rPr altLang="en-IN" sz="2500" lang="en-US">
                <a:solidFill>
                  <a:srgbClr val="000000"/>
                </a:solidFill>
              </a:rPr>
              <a:t>o</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R</a:t>
            </a:r>
            <a:r>
              <a:rPr sz="2500" lang="en-IN">
                <a:solidFill>
                  <a:srgbClr val="000000"/>
                </a:solidFill>
              </a:rPr>
              <a:t>oyalty receivable A/c (Actual Royalty)			 xx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T</a:t>
            </a:r>
            <a:r>
              <a:rPr altLang="en-IN" sz="2500" lang="en-US">
                <a:solidFill>
                  <a:srgbClr val="000000"/>
                </a:solidFill>
              </a:rPr>
              <a:t>o</a:t>
            </a:r>
            <a:r>
              <a:rPr altLang="en-IN" sz="2500" lang="en-US">
                <a:solidFill>
                  <a:srgbClr val="000000"/>
                </a:solidFill>
              </a:rPr>
              <a:t> </a:t>
            </a:r>
            <a:r>
              <a:rPr altLang="en-IN" sz="2500" lang="en-US">
                <a:solidFill>
                  <a:srgbClr val="000000"/>
                </a:solidFill>
              </a:rPr>
              <a:t>S</a:t>
            </a:r>
            <a:r>
              <a:rPr sz="2500" lang="en-IN">
                <a:solidFill>
                  <a:srgbClr val="000000"/>
                </a:solidFill>
              </a:rPr>
              <a:t>hort-workings Allowable A/c			 xx
(Being royalty due from the lessee and short-workings allowed)</a:t>
            </a:r>
            <a:endParaRPr sz="2500" lang="en-IN">
              <a:solidFill>
                <a:srgbClr val="000000"/>
              </a:solidFill>
            </a:endParaRPr>
          </a:p>
          <a:p>
            <a:endParaRPr sz="2500" lang="en-IN">
              <a:solidFill>
                <a:srgbClr val="000000"/>
              </a:solidFill>
            </a:endParaRPr>
          </a:p>
          <a:p>
            <a:r>
              <a:rPr sz="2500" lang="en-IN">
                <a:solidFill>
                  <a:srgbClr val="000000"/>
                </a:solidFill>
              </a:rPr>
              <a:t>2. For payment received	</a:t>
            </a:r>
            <a:endParaRPr sz="2500" lang="en-IN">
              <a:solidFill>
                <a:srgbClr val="000000"/>
              </a:solidFill>
            </a:endParaRPr>
          </a:p>
          <a:p>
            <a:endParaRPr sz="2500" lang="en-IN">
              <a:solidFill>
                <a:srgbClr val="000000"/>
              </a:solidFill>
            </a:endParaRPr>
          </a:p>
          <a:p>
            <a:r>
              <a:rPr altLang="en-IN" sz="2500" lang="en-US">
                <a:solidFill>
                  <a:srgbClr val="000000"/>
                </a:solidFill>
              </a:rPr>
              <a:t>B</a:t>
            </a:r>
            <a:r>
              <a:rPr sz="2500" lang="en-IN">
                <a:solidFill>
                  <a:srgbClr val="000000"/>
                </a:solidFill>
              </a:rPr>
              <a:t>ank A/c	Dr.	 xx	</a:t>
            </a:r>
            <a:endParaRPr sz="2500" lang="en-IN">
              <a:solidFill>
                <a:srgbClr val="000000"/>
              </a:solidFill>
            </a:endParaRPr>
          </a:p>
          <a:p>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 </a:t>
            </a:r>
            <a:r>
              <a:rPr altLang="en-IN" sz="2500" lang="en-US">
                <a:solidFill>
                  <a:srgbClr val="000000"/>
                </a:solidFill>
              </a:rPr>
              <a:t>T</a:t>
            </a:r>
            <a:r>
              <a:rPr altLang="en-IN" sz="2500" lang="en-US">
                <a:solidFill>
                  <a:srgbClr val="000000"/>
                </a:solidFill>
              </a:rPr>
              <a:t>o</a:t>
            </a:r>
            <a:r>
              <a:rPr altLang="en-IN" sz="2500" lang="en-US">
                <a:solidFill>
                  <a:srgbClr val="000000"/>
                </a:solidFill>
              </a:rPr>
              <a:t>. </a:t>
            </a:r>
            <a:r>
              <a:rPr altLang="en-IN" sz="2500" lang="en-US">
                <a:solidFill>
                  <a:srgbClr val="000000"/>
                </a:solidFill>
              </a:rPr>
              <a:t>L</a:t>
            </a:r>
            <a:r>
              <a:rPr sz="2500" lang="en-IN">
                <a:solidFill>
                  <a:srgbClr val="000000"/>
                </a:solidFill>
              </a:rPr>
              <a:t>essee’s A/c			 xx</a:t>
            </a:r>
            <a:endParaRPr sz="2500" lang="en-IN">
              <a:solidFill>
                <a:srgbClr val="000000"/>
              </a:solidFill>
            </a:endParaRPr>
          </a:p>
          <a:p>
            <a:r>
              <a:rPr sz="2500" lang="en-IN">
                <a:solidFill>
                  <a:srgbClr val="000000"/>
                </a:solidFill>
              </a:rPr>
              <a:t>(Being money received from the lessee)</a:t>
            </a:r>
            <a:endParaRPr sz="2500" lang="en-IN">
              <a:solidFill>
                <a:srgbClr val="000000"/>
              </a:solidFill>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82" name="Slide Number Placeholder 5"/>
          <p:cNvSpPr>
            <a:spLocks noGrp="1"/>
          </p:cNvSpPr>
          <p:nvPr>
            <p:ph type="sldNum" sz="quarter" idx="12"/>
          </p:nvPr>
        </p:nvSpPr>
        <p:spPr/>
        <p:txBody>
          <a:bodyPr>
            <a:normAutofit/>
          </a:bodyPr>
          <a:p>
            <a:fld id="{BEFF15C5-7A37-4B5C-9F13-4DD073D7DC40}" type="slidenum">
              <a:rPr lang="en-US" smtClean="0"/>
              <a:t>6</a:t>
            </a:fld>
            <a:endParaRPr dirty="0" lang="en-US"/>
          </a:p>
        </p:txBody>
      </p:sp>
      <p:sp>
        <p:nvSpPr>
          <p:cNvPr id="1048684" name=""/>
          <p:cNvSpPr txBox="1"/>
          <p:nvPr/>
        </p:nvSpPr>
        <p:spPr>
          <a:xfrm>
            <a:off x="0" y="403859"/>
            <a:ext cx="9299569" cy="5577841"/>
          </a:xfrm>
          <a:prstGeom prst="rect"/>
        </p:spPr>
        <p:txBody>
          <a:bodyPr rtlCol="0" wrap="square">
            <a:spAutoFit/>
          </a:bodyPr>
          <a:p>
            <a:r>
              <a:rPr sz="2000" lang="en-IN">
                <a:solidFill>
                  <a:srgbClr val="000000"/>
                </a:solidFill>
              </a:rPr>
              <a:t>3. When short-workings are recouped	</a:t>
            </a:r>
            <a:endParaRPr sz="2000" lang="en-IN">
              <a:solidFill>
                <a:srgbClr val="000000"/>
              </a:solidFill>
            </a:endParaRPr>
          </a:p>
          <a:p>
            <a:endParaRPr sz="2000" lang="en-IN">
              <a:solidFill>
                <a:srgbClr val="000000"/>
              </a:solidFill>
            </a:endParaRPr>
          </a:p>
          <a:p>
            <a:r>
              <a:rPr sz="2000" lang="en-IN">
                <a:solidFill>
                  <a:srgbClr val="000000"/>
                </a:solidFill>
              </a:rPr>
              <a:t>Short-workings Allowable A/c	Dr</a:t>
            </a:r>
            <a:r>
              <a:rPr sz="2000" lang="en-IN">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sz="2000" lang="en-IN">
                <a:solidFill>
                  <a:srgbClr val="000000"/>
                </a:solidFill>
              </a:rPr>
              <a:t>xx	</a:t>
            </a:r>
            <a:endParaRPr sz="2000" lang="en-IN">
              <a:solidFill>
                <a:srgbClr val="000000"/>
              </a:solidFill>
            </a:endParaRPr>
          </a:p>
          <a:p>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T</a:t>
            </a:r>
            <a:r>
              <a:rPr altLang="en-IN" sz="2000" lang="en-US">
                <a:solidFill>
                  <a:srgbClr val="000000"/>
                </a:solidFill>
              </a:rPr>
              <a:t>o</a:t>
            </a:r>
            <a:r>
              <a:rPr altLang="en-IN" sz="2000" lang="en-US">
                <a:solidFill>
                  <a:srgbClr val="000000"/>
                </a:solidFill>
              </a:rPr>
              <a:t> </a:t>
            </a:r>
            <a:r>
              <a:rPr sz="2000" lang="en-IN">
                <a:solidFill>
                  <a:srgbClr val="000000"/>
                </a:solidFill>
              </a:rPr>
              <a:t> Lessee A/c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sz="2000" lang="en-IN">
                <a:solidFill>
                  <a:srgbClr val="000000"/>
                </a:solidFill>
              </a:rPr>
              <a:t> xx</a:t>
            </a:r>
            <a:endParaRPr sz="2000" lang="en-IN">
              <a:solidFill>
                <a:srgbClr val="000000"/>
              </a:solidFill>
            </a:endParaRPr>
          </a:p>
          <a:p>
            <a:r>
              <a:rPr sz="2000" lang="en-IN">
                <a:solidFill>
                  <a:srgbClr val="000000"/>
                </a:solidFill>
              </a:rPr>
              <a:t>(Being amount of short-workings recouped)</a:t>
            </a:r>
            <a:endParaRPr sz="2000" lang="en-IN">
              <a:solidFill>
                <a:srgbClr val="000000"/>
              </a:solidFill>
            </a:endParaRPr>
          </a:p>
          <a:p>
            <a:endParaRPr sz="2000" lang="en-IN">
              <a:solidFill>
                <a:srgbClr val="000000"/>
              </a:solidFill>
            </a:endParaRPr>
          </a:p>
          <a:p>
            <a:r>
              <a:rPr sz="2000" lang="en-IN">
                <a:solidFill>
                  <a:srgbClr val="000000"/>
                </a:solidFill>
              </a:rPr>
              <a:t>4. For irrecoverable short-workings	</a:t>
            </a:r>
            <a:endParaRPr sz="2000" lang="en-IN">
              <a:solidFill>
                <a:srgbClr val="000000"/>
              </a:solidFill>
            </a:endParaRPr>
          </a:p>
          <a:p>
            <a:endParaRPr sz="2000" lang="en-IN">
              <a:solidFill>
                <a:srgbClr val="000000"/>
              </a:solidFill>
            </a:endParaRPr>
          </a:p>
          <a:p>
            <a:r>
              <a:rPr sz="2000" lang="en-IN">
                <a:solidFill>
                  <a:srgbClr val="000000"/>
                </a:solidFill>
              </a:rPr>
              <a:t>Short-workings Allowable A/c	Dr.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sz="2000" lang="en-IN">
                <a:solidFill>
                  <a:srgbClr val="000000"/>
                </a:solidFill>
              </a:rPr>
              <a:t>xx	</a:t>
            </a:r>
            <a:endParaRPr sz="2000" lang="en-IN">
              <a:solidFill>
                <a:srgbClr val="000000"/>
              </a:solidFill>
            </a:endParaRPr>
          </a:p>
          <a:p>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T</a:t>
            </a:r>
            <a:r>
              <a:rPr altLang="en-IN" sz="2000" lang="en-US">
                <a:solidFill>
                  <a:srgbClr val="000000"/>
                </a:solidFill>
              </a:rPr>
              <a:t>o</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P</a:t>
            </a:r>
            <a:r>
              <a:rPr sz="2000" lang="en-IN">
                <a:solidFill>
                  <a:srgbClr val="000000"/>
                </a:solidFill>
              </a:rPr>
              <a:t>rofit and Loss A/c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sz="2000" lang="en-IN">
                <a:solidFill>
                  <a:srgbClr val="000000"/>
                </a:solidFill>
              </a:rPr>
              <a:t>	 xx</a:t>
            </a:r>
            <a:endParaRPr sz="2000" lang="en-IN">
              <a:solidFill>
                <a:srgbClr val="000000"/>
              </a:solidFill>
            </a:endParaRPr>
          </a:p>
          <a:p>
            <a:r>
              <a:rPr sz="2000" lang="en-IN">
                <a:solidFill>
                  <a:srgbClr val="000000"/>
                </a:solidFill>
              </a:rPr>
              <a:t>(Being the amount of short-workings lapsed)</a:t>
            </a:r>
            <a:endParaRPr sz="2000" lang="en-IN">
              <a:solidFill>
                <a:srgbClr val="000000"/>
              </a:solidFill>
            </a:endParaRPr>
          </a:p>
          <a:p>
            <a:endParaRPr sz="2000" lang="en-IN">
              <a:solidFill>
                <a:srgbClr val="000000"/>
              </a:solidFill>
            </a:endParaRPr>
          </a:p>
          <a:p>
            <a:r>
              <a:rPr sz="2000" lang="en-IN">
                <a:solidFill>
                  <a:srgbClr val="000000"/>
                </a:solidFill>
              </a:rPr>
              <a:t>5. For transferring Royalty at the year end	</a:t>
            </a:r>
            <a:endParaRPr sz="2000" lang="en-IN">
              <a:solidFill>
                <a:srgbClr val="000000"/>
              </a:solidFill>
            </a:endParaRPr>
          </a:p>
          <a:p>
            <a:endParaRPr sz="2000" lang="en-IN">
              <a:solidFill>
                <a:srgbClr val="000000"/>
              </a:solidFill>
            </a:endParaRPr>
          </a:p>
          <a:p>
            <a:r>
              <a:rPr sz="2000" lang="en-IN">
                <a:solidFill>
                  <a:srgbClr val="000000"/>
                </a:solidFill>
              </a:rPr>
              <a:t>Royalty receivable A/c	Dr.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sz="2000" lang="en-IN">
                <a:solidFill>
                  <a:srgbClr val="000000"/>
                </a:solidFill>
              </a:rPr>
              <a:t> xx	</a:t>
            </a:r>
            <a:endParaRPr sz="2000" lang="en-IN">
              <a:solidFill>
                <a:srgbClr val="000000"/>
              </a:solidFill>
            </a:endParaRPr>
          </a:p>
          <a:p>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T</a:t>
            </a:r>
            <a:r>
              <a:rPr altLang="en-IN" sz="2000" lang="en-US">
                <a:solidFill>
                  <a:srgbClr val="000000"/>
                </a:solidFill>
              </a:rPr>
              <a:t>o</a:t>
            </a:r>
            <a:r>
              <a:rPr altLang="en-IN" sz="2000" lang="en-US">
                <a:solidFill>
                  <a:srgbClr val="000000"/>
                </a:solidFill>
              </a:rPr>
              <a:t> </a:t>
            </a:r>
            <a:r>
              <a:rPr altLang="en-IN" sz="2000" lang="en-US">
                <a:solidFill>
                  <a:srgbClr val="000000"/>
                </a:solidFill>
              </a:rPr>
              <a:t> </a:t>
            </a:r>
            <a:r>
              <a:rPr altLang="en-IN" sz="2000" lang="en-US">
                <a:solidFill>
                  <a:srgbClr val="000000"/>
                </a:solidFill>
              </a:rPr>
              <a:t> </a:t>
            </a:r>
            <a:r>
              <a:rPr altLang="en-IN" sz="2000" lang="en-US">
                <a:solidFill>
                  <a:srgbClr val="000000"/>
                </a:solidFill>
              </a:rPr>
              <a:t>T</a:t>
            </a:r>
            <a:r>
              <a:rPr altLang="en-IN" sz="2000" lang="en-US">
                <a:solidFill>
                  <a:srgbClr val="000000"/>
                </a:solidFill>
              </a:rPr>
              <a:t>r</a:t>
            </a:r>
            <a:r>
              <a:rPr altLang="en-IN" sz="2000" lang="en-US">
                <a:solidFill>
                  <a:srgbClr val="000000"/>
                </a:solidFill>
              </a:rPr>
              <a:t>a</a:t>
            </a:r>
            <a:r>
              <a:rPr sz="2000" lang="en-IN">
                <a:solidFill>
                  <a:srgbClr val="000000"/>
                </a:solidFill>
              </a:rPr>
              <a:t>ding/ P&amp;L /Manufacturing A/c			 xx</a:t>
            </a:r>
            <a:endParaRPr sz="2000" lang="en-IN">
              <a:solidFill>
                <a:srgbClr val="000000"/>
              </a:solidFill>
            </a:endParaRPr>
          </a:p>
          <a:p>
            <a:r>
              <a:rPr sz="2000" lang="en-IN">
                <a:solidFill>
                  <a:srgbClr val="000000"/>
                </a:solidFill>
              </a:rPr>
              <a:t>(Being royalty received transferred to the Trading/ P&amp;L /Manufacturing A/c at end of the year)			</a:t>
            </a:r>
            <a:endParaRPr sz="2000" lang="en-IN">
              <a:solidFill>
                <a:srgbClr val="000000"/>
              </a:solidFill>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595" name="Slide Number Placeholder 5"/>
          <p:cNvSpPr>
            <a:spLocks noGrp="1"/>
          </p:cNvSpPr>
          <p:nvPr>
            <p:ph type="sldNum" sz="quarter" idx="12"/>
          </p:nvPr>
        </p:nvSpPr>
        <p:spPr/>
        <p:txBody>
          <a:bodyPr>
            <a:normAutofit/>
          </a:bodyPr>
          <a:p>
            <a:fld id="{BEFF15C5-7A37-4B5C-9F13-4DD073D7DC40}" type="slidenum">
              <a:rPr lang="en-US" smtClean="0"/>
              <a:t>7</a:t>
            </a:fld>
            <a:endParaRPr dirty="0" lang="en-US"/>
          </a:p>
        </p:txBody>
      </p:sp>
      <p:sp>
        <p:nvSpPr>
          <p:cNvPr id="1048596" name="Title 1"/>
          <p:cNvSpPr>
            <a:spLocks noGrp="1"/>
          </p:cNvSpPr>
          <p:nvPr>
            <p:ph type="title"/>
          </p:nvPr>
        </p:nvSpPr>
        <p:spPr>
          <a:xfrm>
            <a:off x="685800" y="2743200"/>
            <a:ext cx="7772400" cy="1143000"/>
          </a:xfrm>
        </p:spPr>
        <p:txBody>
          <a:bodyPr/>
          <a:p>
            <a:pPr algn="ctr"/>
            <a:r>
              <a:rPr dirty="0" sz="5000" lang="en-US">
                <a:solidFill>
                  <a:srgbClr val="FF0000"/>
                </a:solidFill>
              </a:rPr>
              <a:t>Thank You</a:t>
            </a: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HP</dc:creator>
  <cp:lastModifiedBy>HP</cp:lastModifiedBy>
  <dcterms:created xsi:type="dcterms:W3CDTF">2011-08-22T12:02:56Z</dcterms:created>
  <dcterms:modified xsi:type="dcterms:W3CDTF">2020-05-16T09:23:39Z</dcterms:modified>
</cp:coreProperties>
</file>